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927"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ytezz.com" TargetMode="External"/><Relationship Id="rId2" Type="http://schemas.openxmlformats.org/officeDocument/2006/relationships/hyperlink" Target="http://www.simplycast.com/marketing-automation/nonprof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implycast.com/features/attract-a-larger-audience-to-campus-events/" TargetMode="External"/><Relationship Id="rId2" Type="http://schemas.openxmlformats.org/officeDocument/2006/relationships/hyperlink" Target="http://www.simplycast.com/marketing-automation/nonprofit/" TargetMode="External"/><Relationship Id="rId1" Type="http://schemas.openxmlformats.org/officeDocument/2006/relationships/slideLayout" Target="../slideLayouts/slideLayout1.xml"/><Relationship Id="rId6" Type="http://schemas.openxmlformats.org/officeDocument/2006/relationships/hyperlink" Target="http://www.mytezz.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implycast.com/features/reduce-late-payments-with-automated-reminders/" TargetMode="External"/><Relationship Id="rId2" Type="http://schemas.openxmlformats.org/officeDocument/2006/relationships/hyperlink" Target="http://www.simplycast.com/marketing-automation/nonprofit/" TargetMode="External"/><Relationship Id="rId1" Type="http://schemas.openxmlformats.org/officeDocument/2006/relationships/slideLayout" Target="../slideLayouts/slideLayout1.xml"/><Relationship Id="rId6" Type="http://schemas.openxmlformats.org/officeDocument/2006/relationships/hyperlink" Target="http://www.mytezz.com"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implycast.com/features/reach-thousands-of-students-in-minutes/" TargetMode="External"/><Relationship Id="rId2" Type="http://schemas.openxmlformats.org/officeDocument/2006/relationships/hyperlink" Target="http://www.simplycast.com/marketing-automation/nonprofit/" TargetMode="External"/><Relationship Id="rId1" Type="http://schemas.openxmlformats.org/officeDocument/2006/relationships/slideLayout" Target="../slideLayouts/slideLayout1.xml"/><Relationship Id="rId6" Type="http://schemas.openxmlformats.org/officeDocument/2006/relationships/hyperlink" Target="http://www.mytezz.com"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implycast.com/features/provide-student-support-throughout-the-year/" TargetMode="External"/><Relationship Id="rId2" Type="http://schemas.openxmlformats.org/officeDocument/2006/relationships/hyperlink" Target="http://www.simplycast.com/marketing-automation/nonprofit/" TargetMode="External"/><Relationship Id="rId1" Type="http://schemas.openxmlformats.org/officeDocument/2006/relationships/slideLayout" Target="../slideLayouts/slideLayout1.xml"/><Relationship Id="rId6" Type="http://schemas.openxmlformats.org/officeDocument/2006/relationships/hyperlink" Target="http://www.mytezz.com"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mytezz.com" TargetMode="External"/><Relationship Id="rId5" Type="http://schemas.openxmlformats.org/officeDocument/2006/relationships/image" Target="../media/image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0" y="0"/>
            <a:ext cx="9180122" cy="708660"/>
          </a:xfrm>
          <a:prstGeom prst="rect">
            <a:avLst/>
          </a:prstGeom>
        </p:spPr>
        <p:txBody>
          <a:bodyPr wrap="square" lIns="0" tIns="0" rIns="0" bIns="0" rtlCol="0">
            <a:noAutofit/>
          </a:bodyPr>
          <a:lstStyle/>
          <a:p>
            <a:pPr marR="1959">
              <a:lnSpc>
                <a:spcPts val="2165"/>
              </a:lnSpc>
              <a:spcBef>
                <a:spcPts val="108"/>
              </a:spcBef>
            </a:pPr>
            <a:r>
              <a:rPr sz="2700" spc="0" baseline="1517" dirty="0" smtClean="0">
                <a:latin typeface="Calibri"/>
                <a:cs typeface="Calibri"/>
              </a:rPr>
              <a:t>L</a:t>
            </a:r>
            <a:r>
              <a:rPr sz="2700" spc="-9" baseline="1517" dirty="0" smtClean="0">
                <a:latin typeface="Calibri"/>
                <a:cs typeface="Calibri"/>
              </a:rPr>
              <a:t>e</a:t>
            </a:r>
            <a:r>
              <a:rPr sz="2700" spc="54" baseline="1517" dirty="0" smtClean="0">
                <a:latin typeface="Calibri"/>
                <a:cs typeface="Calibri"/>
              </a:rPr>
              <a:t>t</a:t>
            </a:r>
            <a:r>
              <a:rPr sz="2700" spc="-114" baseline="1517" dirty="0" smtClean="0">
                <a:latin typeface="Calibri"/>
                <a:cs typeface="Calibri"/>
              </a:rPr>
              <a:t>’</a:t>
            </a:r>
            <a:r>
              <a:rPr sz="2700" spc="0" baseline="1517" dirty="0" smtClean="0">
                <a:latin typeface="Calibri"/>
                <a:cs typeface="Calibri"/>
              </a:rPr>
              <a:t>s</a:t>
            </a:r>
            <a:r>
              <a:rPr sz="2700" spc="14" baseline="1517" dirty="0" smtClean="0">
                <a:latin typeface="Calibri"/>
                <a:cs typeface="Calibri"/>
              </a:rPr>
              <a:t> </a:t>
            </a:r>
            <a:r>
              <a:rPr sz="2700" spc="-4" baseline="1517" dirty="0" smtClean="0">
                <a:latin typeface="Calibri"/>
                <a:cs typeface="Calibri"/>
              </a:rPr>
              <a:t>cl</a:t>
            </a:r>
            <a:r>
              <a:rPr sz="2700" spc="0" baseline="1517" dirty="0" smtClean="0">
                <a:latin typeface="Calibri"/>
                <a:cs typeface="Calibri"/>
              </a:rPr>
              <a:t>ar</a:t>
            </a:r>
            <a:r>
              <a:rPr sz="2700" spc="-9" baseline="1517" dirty="0" smtClean="0">
                <a:latin typeface="Calibri"/>
                <a:cs typeface="Calibri"/>
              </a:rPr>
              <a:t>i</a:t>
            </a:r>
            <a:r>
              <a:rPr sz="2700" spc="14" baseline="1517" dirty="0" smtClean="0">
                <a:latin typeface="Calibri"/>
                <a:cs typeface="Calibri"/>
              </a:rPr>
              <a:t>f</a:t>
            </a:r>
            <a:r>
              <a:rPr sz="2700" spc="0" baseline="1517" dirty="0" smtClean="0">
                <a:latin typeface="Calibri"/>
                <a:cs typeface="Calibri"/>
              </a:rPr>
              <a:t>y</a:t>
            </a:r>
            <a:r>
              <a:rPr sz="2700" spc="14" baseline="1517" dirty="0" smtClean="0">
                <a:latin typeface="Calibri"/>
                <a:cs typeface="Calibri"/>
              </a:rPr>
              <a:t> </a:t>
            </a:r>
            <a:r>
              <a:rPr sz="2700" spc="0" baseline="1517" dirty="0" smtClean="0">
                <a:latin typeface="Calibri"/>
                <a:cs typeface="Calibri"/>
              </a:rPr>
              <a:t>w</a:t>
            </a:r>
            <a:r>
              <a:rPr sz="2700" spc="-34" baseline="1517" dirty="0" smtClean="0">
                <a:latin typeface="Calibri"/>
                <a:cs typeface="Calibri"/>
              </a:rPr>
              <a:t>h</a:t>
            </a:r>
            <a:r>
              <a:rPr sz="2700" spc="0" baseline="1517" dirty="0" smtClean="0">
                <a:latin typeface="Calibri"/>
                <a:cs typeface="Calibri"/>
              </a:rPr>
              <a:t>y</a:t>
            </a:r>
            <a:r>
              <a:rPr sz="2700" spc="19" baseline="1517" dirty="0" smtClean="0">
                <a:latin typeface="Calibri"/>
                <a:cs typeface="Calibri"/>
              </a:rPr>
              <a:t> </a:t>
            </a:r>
            <a:r>
              <a:rPr sz="2700" spc="0" baseline="1517" dirty="0" smtClean="0">
                <a:solidFill>
                  <a:srgbClr val="0000FF"/>
                </a:solidFill>
                <a:latin typeface="Calibri"/>
                <a:cs typeface="Calibri"/>
                <a:hlinkClick r:id="rId2"/>
              </a:rPr>
              <a:t>mar</a:t>
            </a:r>
            <a:r>
              <a:rPr sz="2700" spc="-59" baseline="1517" dirty="0" smtClean="0">
                <a:solidFill>
                  <a:srgbClr val="0000FF"/>
                </a:solidFill>
                <a:latin typeface="Calibri"/>
                <a:cs typeface="Calibri"/>
                <a:hlinkClick r:id="rId2"/>
              </a:rPr>
              <a:t>k</a:t>
            </a:r>
            <a:r>
              <a:rPr sz="2700" spc="-9" baseline="1517" dirty="0" smtClean="0">
                <a:solidFill>
                  <a:srgbClr val="0000FF"/>
                </a:solidFill>
                <a:latin typeface="Calibri"/>
                <a:cs typeface="Calibri"/>
                <a:hlinkClick r:id="rId2"/>
              </a:rPr>
              <a:t>e</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ng</a:t>
            </a:r>
            <a:r>
              <a:rPr sz="2700" spc="4" baseline="1517" dirty="0" smtClean="0">
                <a:solidFill>
                  <a:srgbClr val="0000FF"/>
                </a:solidFill>
                <a:latin typeface="Calibri"/>
                <a:cs typeface="Calibri"/>
                <a:hlinkClick r:id="rId2"/>
              </a:rPr>
              <a:t> </a:t>
            </a:r>
            <a:r>
              <a:rPr sz="2700" spc="-34" baseline="1517" dirty="0" smtClean="0">
                <a:solidFill>
                  <a:srgbClr val="0000FF"/>
                </a:solidFill>
                <a:latin typeface="Calibri"/>
                <a:cs typeface="Calibri"/>
                <a:hlinkClick r:id="rId2"/>
              </a:rPr>
              <a:t>f</a:t>
            </a:r>
            <a:r>
              <a:rPr sz="2700" spc="0" baseline="1517" dirty="0" smtClean="0">
                <a:solidFill>
                  <a:srgbClr val="0000FF"/>
                </a:solidFill>
                <a:latin typeface="Calibri"/>
                <a:cs typeface="Calibri"/>
                <a:hlinkClick r:id="rId2"/>
              </a:rPr>
              <a:t>or</a:t>
            </a:r>
            <a:r>
              <a:rPr sz="2700" spc="4" baseline="1517" dirty="0" smtClean="0">
                <a:solidFill>
                  <a:srgbClr val="0000FF"/>
                </a:solidFill>
                <a:latin typeface="Calibri"/>
                <a:cs typeface="Calibri"/>
                <a:hlinkClick r:id="rId2"/>
              </a:rPr>
              <a:t> </a:t>
            </a:r>
            <a:r>
              <a:rPr sz="2700" spc="0" baseline="1517" dirty="0" smtClean="0">
                <a:solidFill>
                  <a:srgbClr val="0000FF"/>
                </a:solidFill>
                <a:latin typeface="Calibri"/>
                <a:cs typeface="Calibri"/>
                <a:hlinkClick r:id="rId2"/>
              </a:rPr>
              <a:t>non</a:t>
            </a:r>
            <a:r>
              <a:rPr sz="2700" spc="4" baseline="1517" dirty="0" smtClean="0">
                <a:solidFill>
                  <a:srgbClr val="0000FF"/>
                </a:solidFill>
                <a:latin typeface="Calibri"/>
                <a:cs typeface="Calibri"/>
                <a:hlinkClick r:id="rId2"/>
              </a:rPr>
              <a:t>p</a:t>
            </a:r>
            <a:r>
              <a:rPr sz="2700" spc="-29" baseline="1517" dirty="0" smtClean="0">
                <a:solidFill>
                  <a:srgbClr val="0000FF"/>
                </a:solidFill>
                <a:latin typeface="Calibri"/>
                <a:cs typeface="Calibri"/>
                <a:hlinkClick r:id="rId2"/>
              </a:rPr>
              <a:t>r</a:t>
            </a:r>
            <a:r>
              <a:rPr sz="2700" spc="0" baseline="1517" dirty="0" smtClean="0">
                <a:solidFill>
                  <a:srgbClr val="0000FF"/>
                </a:solidFill>
                <a:latin typeface="Calibri"/>
                <a:cs typeface="Calibri"/>
                <a:hlinkClick r:id="rId2"/>
              </a:rPr>
              <a:t>ofit o</a:t>
            </a:r>
            <a:r>
              <a:rPr sz="2700" spc="-29" baseline="1517" dirty="0" smtClean="0">
                <a:solidFill>
                  <a:srgbClr val="0000FF"/>
                </a:solidFill>
                <a:latin typeface="Calibri"/>
                <a:cs typeface="Calibri"/>
                <a:hlinkClick r:id="rId2"/>
              </a:rPr>
              <a:t>rg</a:t>
            </a:r>
            <a:r>
              <a:rPr sz="2700" spc="0" baseline="1517" dirty="0" smtClean="0">
                <a:solidFill>
                  <a:srgbClr val="0000FF"/>
                </a:solidFill>
                <a:latin typeface="Calibri"/>
                <a:cs typeface="Calibri"/>
                <a:hlinkClick r:id="rId2"/>
              </a:rPr>
              <a:t>ani</a:t>
            </a:r>
            <a:r>
              <a:rPr sz="2700" spc="-29" baseline="1517" dirty="0" smtClean="0">
                <a:solidFill>
                  <a:srgbClr val="0000FF"/>
                </a:solidFill>
                <a:latin typeface="Calibri"/>
                <a:cs typeface="Calibri"/>
                <a:hlinkClick r:id="rId2"/>
              </a:rPr>
              <a:t>z</a:t>
            </a:r>
            <a:r>
              <a:rPr sz="2700" spc="-9" baseline="1517" dirty="0" smtClean="0">
                <a:solidFill>
                  <a:srgbClr val="0000FF"/>
                </a:solidFill>
                <a:latin typeface="Calibri"/>
                <a:cs typeface="Calibri"/>
                <a:hlinkClick r:id="rId2"/>
              </a:rPr>
              <a:t>a</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ons</a:t>
            </a:r>
            <a:r>
              <a:rPr sz="2700" spc="19" baseline="1517" dirty="0" smtClean="0">
                <a:solidFill>
                  <a:srgbClr val="0000FF"/>
                </a:solidFill>
                <a:latin typeface="Calibri"/>
                <a:cs typeface="Calibri"/>
                <a:hlinkClick r:id="rId2"/>
              </a:rPr>
              <a:t> </a:t>
            </a:r>
            <a:r>
              <a:rPr sz="2700" spc="0" baseline="1517" dirty="0" smtClean="0">
                <a:latin typeface="Calibri"/>
                <a:cs typeface="Calibri"/>
                <a:hlinkClick r:id="rId2"/>
              </a:rPr>
              <a:t>of</a:t>
            </a:r>
            <a:r>
              <a:rPr sz="2700" spc="-25" baseline="1517" dirty="0" smtClean="0">
                <a:latin typeface="Calibri"/>
                <a:cs typeface="Calibri"/>
              </a:rPr>
              <a:t>t</a:t>
            </a:r>
            <a:r>
              <a:rPr sz="2700" spc="0" baseline="1517" dirty="0" smtClean="0">
                <a:latin typeface="Calibri"/>
                <a:cs typeface="Calibri"/>
              </a:rPr>
              <a:t>en</a:t>
            </a:r>
            <a:r>
              <a:rPr sz="2700" spc="14" baseline="1517" dirty="0" smtClean="0">
                <a:latin typeface="Calibri"/>
                <a:cs typeface="Calibri"/>
              </a:rPr>
              <a:t> </a:t>
            </a:r>
            <a:r>
              <a:rPr sz="2700" spc="0" baseline="1517" dirty="0" smtClean="0">
                <a:latin typeface="Calibri"/>
                <a:cs typeface="Calibri"/>
              </a:rPr>
              <a:t>do</a:t>
            </a:r>
            <a:r>
              <a:rPr sz="2700" spc="4" baseline="1517" dirty="0" smtClean="0">
                <a:latin typeface="Calibri"/>
                <a:cs typeface="Calibri"/>
              </a:rPr>
              <a:t>e</a:t>
            </a:r>
            <a:r>
              <a:rPr sz="2700" spc="0" baseline="1517" dirty="0" smtClean="0">
                <a:latin typeface="Calibri"/>
                <a:cs typeface="Calibri"/>
              </a:rPr>
              <a:t>s</a:t>
            </a:r>
            <a:r>
              <a:rPr sz="2700" spc="4" baseline="1517" dirty="0" smtClean="0">
                <a:latin typeface="Calibri"/>
                <a:cs typeface="Calibri"/>
              </a:rPr>
              <a:t>n</a:t>
            </a:r>
            <a:r>
              <a:rPr sz="2700" spc="-4" baseline="1517" dirty="0" smtClean="0">
                <a:latin typeface="Calibri"/>
                <a:cs typeface="Calibri"/>
              </a:rPr>
              <a:t>’</a:t>
            </a:r>
            <a:r>
              <a:rPr sz="2700" spc="0" baseline="1517" dirty="0" smtClean="0">
                <a:latin typeface="Calibri"/>
                <a:cs typeface="Calibri"/>
              </a:rPr>
              <a:t>t</a:t>
            </a:r>
            <a:r>
              <a:rPr sz="2700" spc="9" baseline="1517" dirty="0" smtClean="0">
                <a:latin typeface="Calibri"/>
                <a:cs typeface="Calibri"/>
              </a:rPr>
              <a:t> </a:t>
            </a:r>
            <a:r>
              <a:rPr sz="2700" spc="-4" baseline="1517" dirty="0" smtClean="0">
                <a:latin typeface="Calibri"/>
                <a:cs typeface="Calibri"/>
              </a:rPr>
              <a:t>g</a:t>
            </a:r>
            <a:r>
              <a:rPr sz="2700" spc="-9" baseline="1517" dirty="0" smtClean="0">
                <a:latin typeface="Calibri"/>
                <a:cs typeface="Calibri"/>
              </a:rPr>
              <a:t>e</a:t>
            </a:r>
            <a:r>
              <a:rPr sz="2700" spc="0" baseline="1517" dirty="0" smtClean="0">
                <a:latin typeface="Calibri"/>
                <a:cs typeface="Calibri"/>
              </a:rPr>
              <a:t>t the </a:t>
            </a:r>
            <a:r>
              <a:rPr sz="2700" spc="-25" baseline="1517" dirty="0" smtClean="0">
                <a:latin typeface="Calibri"/>
                <a:cs typeface="Calibri"/>
              </a:rPr>
              <a:t>r</a:t>
            </a:r>
            <a:r>
              <a:rPr sz="2700" spc="0" baseline="1517" dirty="0" smtClean="0">
                <a:latin typeface="Calibri"/>
                <a:cs typeface="Calibri"/>
              </a:rPr>
              <a:t>e</a:t>
            </a:r>
            <a:r>
              <a:rPr sz="2700" spc="4" baseline="1517" dirty="0" smtClean="0">
                <a:latin typeface="Calibri"/>
                <a:cs typeface="Calibri"/>
              </a:rPr>
              <a:t>s</a:t>
            </a:r>
            <a:r>
              <a:rPr sz="2700" spc="0" baseline="1517" dirty="0" smtClean="0">
                <a:latin typeface="Calibri"/>
                <a:cs typeface="Calibri"/>
              </a:rPr>
              <a:t>ul</a:t>
            </a:r>
            <a:r>
              <a:rPr sz="2700" spc="-4" baseline="1517" dirty="0" smtClean="0">
                <a:latin typeface="Calibri"/>
                <a:cs typeface="Calibri"/>
              </a:rPr>
              <a:t>t</a:t>
            </a:r>
            <a:r>
              <a:rPr sz="2700" spc="0" baseline="1517" dirty="0" smtClean="0">
                <a:latin typeface="Calibri"/>
                <a:cs typeface="Calibri"/>
              </a:rPr>
              <a:t>s </a:t>
            </a:r>
            <a:r>
              <a:rPr sz="2700" spc="-25" baseline="1517" dirty="0" smtClean="0">
                <a:latin typeface="Calibri"/>
                <a:cs typeface="Calibri"/>
              </a:rPr>
              <a:t>y</a:t>
            </a:r>
            <a:r>
              <a:rPr sz="2700" spc="0" baseline="1517" dirty="0" smtClean="0">
                <a:latin typeface="Calibri"/>
                <a:cs typeface="Calibri"/>
              </a:rPr>
              <a:t>ou</a:t>
            </a:r>
            <a:r>
              <a:rPr sz="2700" spc="14" baseline="1517" dirty="0" smtClean="0">
                <a:latin typeface="Calibri"/>
                <a:cs typeface="Calibri"/>
              </a:rPr>
              <a:t> </a:t>
            </a:r>
            <a:r>
              <a:rPr sz="2700" spc="0" baseline="1517" dirty="0" smtClean="0">
                <a:latin typeface="Calibri"/>
                <a:cs typeface="Calibri"/>
              </a:rPr>
              <a:t>had</a:t>
            </a:r>
            <a:r>
              <a:rPr sz="2700" spc="4" baseline="1517" dirty="0" smtClean="0">
                <a:latin typeface="Calibri"/>
                <a:cs typeface="Calibri"/>
              </a:rPr>
              <a:t> </a:t>
            </a:r>
            <a:r>
              <a:rPr sz="2700" spc="0" baseline="1517" dirty="0" smtClean="0">
                <a:latin typeface="Calibri"/>
                <a:cs typeface="Calibri"/>
              </a:rPr>
              <a:t>ho</a:t>
            </a:r>
            <a:r>
              <a:rPr sz="2700" spc="4" baseline="1517" dirty="0" smtClean="0">
                <a:latin typeface="Calibri"/>
                <a:cs typeface="Calibri"/>
              </a:rPr>
              <a:t>p</a:t>
            </a:r>
            <a:r>
              <a:rPr sz="2700" spc="0" baseline="1517" dirty="0" smtClean="0">
                <a:latin typeface="Calibri"/>
                <a:cs typeface="Calibri"/>
              </a:rPr>
              <a:t>ed</a:t>
            </a:r>
            <a:endParaRPr sz="1800">
              <a:latin typeface="Calibri"/>
              <a:cs typeface="Calibri"/>
            </a:endParaRPr>
          </a:p>
          <a:p>
            <a:pPr>
              <a:lnSpc>
                <a:spcPts val="2160"/>
              </a:lnSpc>
            </a:pPr>
            <a:r>
              <a:rPr sz="2700" spc="-34" baseline="1517" dirty="0" smtClean="0">
                <a:latin typeface="Calibri"/>
                <a:cs typeface="Calibri"/>
              </a:rPr>
              <a:t>f</a:t>
            </a:r>
            <a:r>
              <a:rPr sz="2700" spc="0" baseline="1517" dirty="0" smtClean="0">
                <a:latin typeface="Calibri"/>
                <a:cs typeface="Calibri"/>
              </a:rPr>
              <a:t>o</a:t>
            </a:r>
            <a:r>
              <a:rPr sz="2700" spc="-184" baseline="1517" dirty="0" smtClean="0">
                <a:latin typeface="Calibri"/>
                <a:cs typeface="Calibri"/>
              </a:rPr>
              <a:t>r</a:t>
            </a:r>
            <a:r>
              <a:rPr sz="2700" spc="0" baseline="1517" dirty="0" smtClean="0">
                <a:latin typeface="Calibri"/>
                <a:cs typeface="Calibri"/>
              </a:rPr>
              <a:t>. Some mar</a:t>
            </a:r>
            <a:r>
              <a:rPr sz="2700" spc="-64" baseline="1517" dirty="0" smtClean="0">
                <a:latin typeface="Calibri"/>
                <a:cs typeface="Calibri"/>
              </a:rPr>
              <a:t>k</a:t>
            </a:r>
            <a:r>
              <a:rPr sz="2700" spc="-9" baseline="1517" dirty="0" smtClean="0">
                <a:latin typeface="Calibri"/>
                <a:cs typeface="Calibri"/>
              </a:rPr>
              <a:t>e</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ng </a:t>
            </a:r>
            <a:r>
              <a:rPr sz="2700" spc="-19" baseline="1517" dirty="0" smtClean="0">
                <a:latin typeface="Calibri"/>
                <a:cs typeface="Calibri"/>
              </a:rPr>
              <a:t>s</a:t>
            </a:r>
            <a:r>
              <a:rPr sz="2700" spc="0" baseline="1517" dirty="0" smtClean="0">
                <a:latin typeface="Calibri"/>
                <a:cs typeface="Calibri"/>
              </a:rPr>
              <a:t>t</a:t>
            </a:r>
            <a:r>
              <a:rPr sz="2700" spc="-44" baseline="1517" dirty="0" smtClean="0">
                <a:latin typeface="Calibri"/>
                <a:cs typeface="Calibri"/>
              </a:rPr>
              <a:t>r</a:t>
            </a:r>
            <a:r>
              <a:rPr sz="2700" spc="-9" baseline="1517" dirty="0" smtClean="0">
                <a:latin typeface="Calibri"/>
                <a:cs typeface="Calibri"/>
              </a:rPr>
              <a:t>a</a:t>
            </a:r>
            <a:r>
              <a:rPr sz="2700" spc="-25" baseline="1517" dirty="0" smtClean="0">
                <a:latin typeface="Calibri"/>
                <a:cs typeface="Calibri"/>
              </a:rPr>
              <a:t>t</a:t>
            </a:r>
            <a:r>
              <a:rPr sz="2700" spc="0" baseline="1517" dirty="0" smtClean="0">
                <a:latin typeface="Calibri"/>
                <a:cs typeface="Calibri"/>
              </a:rPr>
              <a:t>e</a:t>
            </a:r>
            <a:r>
              <a:rPr sz="2700" spc="4" baseline="1517" dirty="0" smtClean="0">
                <a:latin typeface="Calibri"/>
                <a:cs typeface="Calibri"/>
              </a:rPr>
              <a:t>g</a:t>
            </a:r>
            <a:r>
              <a:rPr sz="2700" spc="-4" baseline="1517" dirty="0" smtClean="0">
                <a:latin typeface="Calibri"/>
                <a:cs typeface="Calibri"/>
              </a:rPr>
              <a:t>i</a:t>
            </a:r>
            <a:r>
              <a:rPr sz="2700" spc="0" baseline="1517" dirty="0" smtClean="0">
                <a:latin typeface="Calibri"/>
                <a:cs typeface="Calibri"/>
              </a:rPr>
              <a:t>es</a:t>
            </a:r>
            <a:r>
              <a:rPr sz="2700" spc="4"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o</a:t>
            </a:r>
            <a:r>
              <a:rPr sz="2700" spc="-4" baseline="1517" dirty="0" smtClean="0">
                <a:latin typeface="Calibri"/>
                <a:cs typeface="Calibri"/>
              </a:rPr>
              <a:t>r</a:t>
            </a:r>
            <a:r>
              <a:rPr sz="2700" spc="0" baseline="1517" dirty="0" smtClean="0">
                <a:latin typeface="Calibri"/>
                <a:cs typeface="Calibri"/>
              </a:rPr>
              <a:t>k </a:t>
            </a:r>
            <a:r>
              <a:rPr sz="2700" spc="-14" baseline="1517" dirty="0" smtClean="0">
                <a:latin typeface="Calibri"/>
                <a:cs typeface="Calibri"/>
              </a:rPr>
              <a:t>v</a:t>
            </a:r>
            <a:r>
              <a:rPr sz="2700" spc="0" baseline="1517" dirty="0" smtClean="0">
                <a:latin typeface="Calibri"/>
                <a:cs typeface="Calibri"/>
              </a:rPr>
              <a:t>e</a:t>
            </a:r>
            <a:r>
              <a:rPr sz="2700" spc="9" baseline="1517" dirty="0" smtClean="0">
                <a:latin typeface="Calibri"/>
                <a:cs typeface="Calibri"/>
              </a:rPr>
              <a:t>r</a:t>
            </a:r>
            <a:r>
              <a:rPr sz="2700" spc="0" baseline="1517" dirty="0" smtClean="0">
                <a:latin typeface="Calibri"/>
                <a:cs typeface="Calibri"/>
              </a:rPr>
              <a:t>y</a:t>
            </a:r>
            <a:r>
              <a:rPr sz="2700" spc="-9"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ell </a:t>
            </a:r>
            <a:r>
              <a:rPr sz="2700" spc="-34" baseline="1517" dirty="0" smtClean="0">
                <a:latin typeface="Calibri"/>
                <a:cs typeface="Calibri"/>
              </a:rPr>
              <a:t>f</a:t>
            </a:r>
            <a:r>
              <a:rPr sz="2700" spc="0" baseline="1517" dirty="0" smtClean="0">
                <a:latin typeface="Calibri"/>
                <a:cs typeface="Calibri"/>
              </a:rPr>
              <a:t>or</a:t>
            </a:r>
            <a:r>
              <a:rPr sz="2700" spc="4"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a:t>
            </a:r>
            <a:r>
              <a:rPr sz="2700" spc="9" baseline="1517" dirty="0" smtClean="0">
                <a:latin typeface="Calibri"/>
                <a:cs typeface="Calibri"/>
              </a:rPr>
              <a:t> </a:t>
            </a:r>
            <a:r>
              <a:rPr sz="2700" spc="0" baseline="1517" dirty="0" smtClean="0">
                <a:latin typeface="Calibri"/>
                <a:cs typeface="Calibri"/>
              </a:rPr>
              <a:t>o</a:t>
            </a:r>
            <a:r>
              <a:rPr sz="2700" spc="-29" baseline="1517" dirty="0" smtClean="0">
                <a:latin typeface="Calibri"/>
                <a:cs typeface="Calibri"/>
              </a:rPr>
              <a:t>rg</a:t>
            </a:r>
            <a:r>
              <a:rPr sz="2700" spc="0" baseline="1517" dirty="0" smtClean="0">
                <a:latin typeface="Calibri"/>
                <a:cs typeface="Calibri"/>
              </a:rPr>
              <a:t>ani</a:t>
            </a:r>
            <a:r>
              <a:rPr sz="2700" spc="-29" baseline="1517" dirty="0" smtClean="0">
                <a:latin typeface="Calibri"/>
                <a:cs typeface="Calibri"/>
              </a:rPr>
              <a:t>z</a:t>
            </a:r>
            <a:r>
              <a:rPr sz="2700" spc="-9" baseline="1517" dirty="0" smtClean="0">
                <a:latin typeface="Calibri"/>
                <a:cs typeface="Calibri"/>
              </a:rPr>
              <a:t>a</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ons,</a:t>
            </a:r>
            <a:r>
              <a:rPr sz="2700" spc="4" baseline="1517" dirty="0" smtClean="0">
                <a:latin typeface="Calibri"/>
                <a:cs typeface="Calibri"/>
              </a:rPr>
              <a:t> </a:t>
            </a:r>
            <a:r>
              <a:rPr sz="2700" spc="0" baseline="1517" dirty="0" smtClean="0">
                <a:latin typeface="Calibri"/>
                <a:cs typeface="Calibri"/>
              </a:rPr>
              <a:t>but ma</a:t>
            </a:r>
            <a:r>
              <a:rPr sz="2700" spc="-34" baseline="1517" dirty="0" smtClean="0">
                <a:latin typeface="Calibri"/>
                <a:cs typeface="Calibri"/>
              </a:rPr>
              <a:t>n</a:t>
            </a:r>
            <a:r>
              <a:rPr sz="2700" spc="0" baseline="1517" dirty="0" smtClean="0">
                <a:latin typeface="Calibri"/>
                <a:cs typeface="Calibri"/>
              </a:rPr>
              <a:t>y</a:t>
            </a:r>
            <a:r>
              <a:rPr sz="2700" spc="9"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ts use</a:t>
            </a:r>
            <a:endParaRPr sz="1800">
              <a:latin typeface="Calibri"/>
              <a:cs typeface="Calibri"/>
            </a:endParaRPr>
          </a:p>
        </p:txBody>
      </p:sp>
      <p:sp>
        <p:nvSpPr>
          <p:cNvPr id="18" name="object 18"/>
          <p:cNvSpPr/>
          <p:nvPr/>
        </p:nvSpPr>
        <p:spPr>
          <a:xfrm>
            <a:off x="553212" y="542542"/>
            <a:ext cx="8133588" cy="6009909"/>
          </a:xfrm>
          <a:custGeom>
            <a:avLst/>
            <a:gdLst/>
            <a:ahLst/>
            <a:cxnLst/>
            <a:rect l="l" t="t" r="r" b="b"/>
            <a:pathLst>
              <a:path w="8040624" h="5756148">
                <a:moveTo>
                  <a:pt x="0" y="5756148"/>
                </a:moveTo>
                <a:lnTo>
                  <a:pt x="8040624" y="5756148"/>
                </a:lnTo>
                <a:lnTo>
                  <a:pt x="8040624" y="0"/>
                </a:lnTo>
                <a:lnTo>
                  <a:pt x="0" y="0"/>
                </a:lnTo>
                <a:lnTo>
                  <a:pt x="0" y="5756148"/>
                </a:lnTo>
                <a:close/>
              </a:path>
            </a:pathLst>
          </a:custGeom>
          <a:ln w="15240">
            <a:solidFill>
              <a:srgbClr val="83992A"/>
            </a:solidFill>
          </a:ln>
        </p:spPr>
        <p:txBody>
          <a:bodyPr wrap="square" lIns="0" tIns="0" rIns="0" bIns="0" rtlCol="0">
            <a:noAutofit/>
          </a:bodyPr>
          <a:lstStyle/>
          <a:p>
            <a:endParaRPr/>
          </a:p>
        </p:txBody>
      </p:sp>
      <p:sp>
        <p:nvSpPr>
          <p:cNvPr id="19" name="object 19"/>
          <p:cNvSpPr/>
          <p:nvPr/>
        </p:nvSpPr>
        <p:spPr>
          <a:xfrm>
            <a:off x="591312" y="1853184"/>
            <a:ext cx="8552688" cy="228600"/>
          </a:xfrm>
          <a:custGeom>
            <a:avLst/>
            <a:gdLst/>
            <a:ahLst/>
            <a:cxnLst/>
            <a:rect l="l" t="t" r="r" b="b"/>
            <a:pathLst>
              <a:path w="8552688" h="228600">
                <a:moveTo>
                  <a:pt x="0" y="228600"/>
                </a:moveTo>
                <a:lnTo>
                  <a:pt x="8552688" y="228600"/>
                </a:lnTo>
                <a:lnTo>
                  <a:pt x="8552688" y="0"/>
                </a:lnTo>
                <a:lnTo>
                  <a:pt x="0" y="0"/>
                </a:lnTo>
                <a:lnTo>
                  <a:pt x="0" y="228600"/>
                </a:lnTo>
                <a:close/>
              </a:path>
            </a:pathLst>
          </a:custGeom>
          <a:solidFill>
            <a:srgbClr val="C5A685"/>
          </a:solidFill>
        </p:spPr>
        <p:txBody>
          <a:bodyPr wrap="square" lIns="0" tIns="0" rIns="0" bIns="0" rtlCol="0">
            <a:noAutofit/>
          </a:bodyPr>
          <a:lstStyle/>
          <a:p>
            <a:endParaRPr/>
          </a:p>
        </p:txBody>
      </p:sp>
      <p:sp>
        <p:nvSpPr>
          <p:cNvPr id="20" name="object 20"/>
          <p:cNvSpPr/>
          <p:nvPr/>
        </p:nvSpPr>
        <p:spPr>
          <a:xfrm>
            <a:off x="0" y="1272539"/>
            <a:ext cx="533400" cy="243839"/>
          </a:xfrm>
          <a:custGeom>
            <a:avLst/>
            <a:gdLst/>
            <a:ahLst/>
            <a:cxnLst/>
            <a:rect l="l" t="t" r="r" b="b"/>
            <a:pathLst>
              <a:path w="533400" h="243839">
                <a:moveTo>
                  <a:pt x="0" y="243839"/>
                </a:moveTo>
                <a:lnTo>
                  <a:pt x="533400" y="243839"/>
                </a:lnTo>
                <a:lnTo>
                  <a:pt x="533400" y="0"/>
                </a:lnTo>
                <a:lnTo>
                  <a:pt x="0" y="0"/>
                </a:lnTo>
                <a:lnTo>
                  <a:pt x="0" y="243839"/>
                </a:lnTo>
                <a:close/>
              </a:path>
            </a:pathLst>
          </a:custGeom>
          <a:solidFill>
            <a:srgbClr val="C6EE78"/>
          </a:solidFill>
        </p:spPr>
        <p:txBody>
          <a:bodyPr wrap="square" lIns="0" tIns="0" rIns="0" bIns="0" rtlCol="0">
            <a:noAutofit/>
          </a:bodyPr>
          <a:lstStyle/>
          <a:p>
            <a:endParaRPr/>
          </a:p>
        </p:txBody>
      </p:sp>
      <p:sp>
        <p:nvSpPr>
          <p:cNvPr id="21" name="object 21"/>
          <p:cNvSpPr/>
          <p:nvPr/>
        </p:nvSpPr>
        <p:spPr>
          <a:xfrm>
            <a:off x="0" y="0"/>
            <a:ext cx="9144000" cy="708660"/>
          </a:xfrm>
          <a:custGeom>
            <a:avLst/>
            <a:gdLst/>
            <a:ahLst/>
            <a:cxnLst/>
            <a:rect l="l" t="t" r="r" b="b"/>
            <a:pathLst>
              <a:path w="9144000" h="708660">
                <a:moveTo>
                  <a:pt x="0" y="708660"/>
                </a:moveTo>
                <a:lnTo>
                  <a:pt x="9144000" y="708660"/>
                </a:lnTo>
                <a:lnTo>
                  <a:pt x="9144000" y="0"/>
                </a:lnTo>
                <a:lnTo>
                  <a:pt x="0" y="0"/>
                </a:lnTo>
                <a:lnTo>
                  <a:pt x="0" y="708660"/>
                </a:lnTo>
                <a:close/>
              </a:path>
            </a:pathLst>
          </a:custGeom>
          <a:solidFill>
            <a:srgbClr val="000000"/>
          </a:solidFill>
        </p:spPr>
        <p:txBody>
          <a:bodyPr wrap="square" lIns="0" tIns="0" rIns="0" bIns="0" rtlCol="0">
            <a:noAutofit/>
          </a:bodyPr>
          <a:lstStyle/>
          <a:p>
            <a:endParaRPr/>
          </a:p>
        </p:txBody>
      </p:sp>
      <p:sp>
        <p:nvSpPr>
          <p:cNvPr id="17" name="object 17"/>
          <p:cNvSpPr txBox="1"/>
          <p:nvPr/>
        </p:nvSpPr>
        <p:spPr>
          <a:xfrm>
            <a:off x="1739645" y="54333"/>
            <a:ext cx="67359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16" name="object 16"/>
          <p:cNvSpPr txBox="1"/>
          <p:nvPr/>
        </p:nvSpPr>
        <p:spPr>
          <a:xfrm>
            <a:off x="2504948" y="54333"/>
            <a:ext cx="126532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15" name="object 15"/>
          <p:cNvSpPr txBox="1"/>
          <p:nvPr/>
        </p:nvSpPr>
        <p:spPr>
          <a:xfrm>
            <a:off x="340781" y="54333"/>
            <a:ext cx="7431620" cy="432308"/>
          </a:xfrm>
          <a:prstGeom prst="rect">
            <a:avLst/>
          </a:prstGeom>
        </p:spPr>
        <p:txBody>
          <a:bodyPr wrap="square" lIns="0" tIns="0" rIns="0" bIns="0" rtlCol="0">
            <a:noAutofit/>
          </a:bodyPr>
          <a:lstStyle/>
          <a:p>
            <a:pPr marL="12700" algn="ctr">
              <a:lnSpc>
                <a:spcPts val="3370"/>
              </a:lnSpc>
              <a:spcBef>
                <a:spcPts val="168"/>
              </a:spcBef>
            </a:pPr>
            <a:r>
              <a:rPr lang="en-US" sz="3200" b="1" i="1" dirty="0" err="1" smtClean="0">
                <a:solidFill>
                  <a:srgbClr val="FFFFFF"/>
                </a:solidFill>
                <a:latin typeface="Times New Roman"/>
                <a:cs typeface="Times New Roman"/>
              </a:rPr>
              <a:t>Tezz</a:t>
            </a:r>
            <a:r>
              <a:rPr lang="en-US" sz="3200" b="1" i="1" dirty="0" smtClean="0">
                <a:solidFill>
                  <a:srgbClr val="FFFFFF"/>
                </a:solidFill>
                <a:latin typeface="Times New Roman"/>
                <a:cs typeface="Times New Roman"/>
              </a:rPr>
              <a:t> Mobile Marketing Solutions! </a:t>
            </a:r>
            <a:endParaRPr sz="3200" dirty="0">
              <a:latin typeface="Times New Roman"/>
              <a:cs typeface="Times New Roman"/>
            </a:endParaRPr>
          </a:p>
        </p:txBody>
      </p:sp>
      <p:sp>
        <p:nvSpPr>
          <p:cNvPr id="14" name="object 14"/>
          <p:cNvSpPr txBox="1"/>
          <p:nvPr/>
        </p:nvSpPr>
        <p:spPr>
          <a:xfrm>
            <a:off x="5649214" y="54333"/>
            <a:ext cx="1826734"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13" name="object 13"/>
          <p:cNvSpPr txBox="1"/>
          <p:nvPr/>
        </p:nvSpPr>
        <p:spPr>
          <a:xfrm>
            <a:off x="211632" y="1286596"/>
            <a:ext cx="129148" cy="177800"/>
          </a:xfrm>
          <a:prstGeom prst="rect">
            <a:avLst/>
          </a:prstGeom>
        </p:spPr>
        <p:txBody>
          <a:bodyPr wrap="square" lIns="0" tIns="0" rIns="0" bIns="0" rtlCol="0">
            <a:noAutofit/>
          </a:bodyPr>
          <a:lstStyle/>
          <a:p>
            <a:pPr marL="12700">
              <a:lnSpc>
                <a:spcPct val="90738"/>
              </a:lnSpc>
              <a:spcBef>
                <a:spcPts val="15"/>
              </a:spcBef>
            </a:pPr>
            <a:r>
              <a:rPr sz="1200" b="1" spc="0" dirty="0" smtClean="0">
                <a:solidFill>
                  <a:srgbClr val="FFFFFF"/>
                </a:solidFill>
                <a:latin typeface="Tw Cen MT"/>
                <a:cs typeface="Tw Cen MT"/>
              </a:rPr>
              <a:t>2</a:t>
            </a:r>
            <a:endParaRPr sz="1200">
              <a:latin typeface="Tw Cen MT"/>
              <a:cs typeface="Tw Cen MT"/>
            </a:endParaRPr>
          </a:p>
        </p:txBody>
      </p:sp>
      <p:sp>
        <p:nvSpPr>
          <p:cNvPr id="12" name="object 12"/>
          <p:cNvSpPr txBox="1"/>
          <p:nvPr/>
        </p:nvSpPr>
        <p:spPr>
          <a:xfrm>
            <a:off x="4711700" y="2743665"/>
            <a:ext cx="131100" cy="266700"/>
          </a:xfrm>
          <a:prstGeom prst="rect">
            <a:avLst/>
          </a:prstGeom>
        </p:spPr>
        <p:txBody>
          <a:bodyPr wrap="square" lIns="0" tIns="0" rIns="0" bIns="0" rtlCol="0">
            <a:noAutofit/>
          </a:bodyPr>
          <a:lstStyle/>
          <a:p>
            <a:pPr marL="12700">
              <a:lnSpc>
                <a:spcPts val="2065"/>
              </a:lnSpc>
              <a:spcBef>
                <a:spcPts val="103"/>
              </a:spcBef>
            </a:pPr>
            <a:endParaRPr sz="1900" dirty="0">
              <a:latin typeface="Courier New"/>
              <a:cs typeface="Courier New"/>
            </a:endParaRPr>
          </a:p>
        </p:txBody>
      </p:sp>
      <p:sp>
        <p:nvSpPr>
          <p:cNvPr id="11" name="object 11"/>
          <p:cNvSpPr txBox="1"/>
          <p:nvPr/>
        </p:nvSpPr>
        <p:spPr>
          <a:xfrm>
            <a:off x="4959350" y="2743665"/>
            <a:ext cx="125308" cy="266700"/>
          </a:xfrm>
          <a:prstGeom prst="rect">
            <a:avLst/>
          </a:prstGeom>
        </p:spPr>
        <p:txBody>
          <a:bodyPr wrap="square" lIns="0" tIns="0" rIns="0" bIns="0" rtlCol="0">
            <a:noAutofit/>
          </a:bodyPr>
          <a:lstStyle/>
          <a:p>
            <a:pPr marL="12700">
              <a:lnSpc>
                <a:spcPts val="2065"/>
              </a:lnSpc>
              <a:spcBef>
                <a:spcPts val="103"/>
              </a:spcBef>
            </a:pPr>
            <a:endParaRPr sz="1900" dirty="0">
              <a:latin typeface="Courier New"/>
              <a:cs typeface="Courier New"/>
            </a:endParaRPr>
          </a:p>
        </p:txBody>
      </p:sp>
      <p:sp>
        <p:nvSpPr>
          <p:cNvPr id="10" name="object 10"/>
          <p:cNvSpPr txBox="1"/>
          <p:nvPr/>
        </p:nvSpPr>
        <p:spPr>
          <a:xfrm>
            <a:off x="2101850" y="2828825"/>
            <a:ext cx="1255588" cy="342900"/>
          </a:xfrm>
          <a:prstGeom prst="rect">
            <a:avLst/>
          </a:prstGeom>
        </p:spPr>
        <p:txBody>
          <a:bodyPr wrap="square" lIns="0" tIns="0" rIns="0" bIns="0" rtlCol="0">
            <a:noAutofit/>
          </a:bodyPr>
          <a:lstStyle/>
          <a:p>
            <a:pPr marL="12700">
              <a:lnSpc>
                <a:spcPts val="2655"/>
              </a:lnSpc>
              <a:spcBef>
                <a:spcPts val="132"/>
              </a:spcBef>
            </a:pPr>
            <a:endParaRPr sz="2500" dirty="0">
              <a:latin typeface="Arial"/>
              <a:cs typeface="Arial"/>
            </a:endParaRPr>
          </a:p>
        </p:txBody>
      </p:sp>
      <p:sp>
        <p:nvSpPr>
          <p:cNvPr id="9" name="object 9"/>
          <p:cNvSpPr txBox="1"/>
          <p:nvPr/>
        </p:nvSpPr>
        <p:spPr>
          <a:xfrm>
            <a:off x="4737100" y="3623230"/>
            <a:ext cx="101607" cy="279400"/>
          </a:xfrm>
          <a:prstGeom prst="rect">
            <a:avLst/>
          </a:prstGeom>
        </p:spPr>
        <p:txBody>
          <a:bodyPr wrap="square" lIns="0" tIns="0" rIns="0" bIns="0" rtlCol="0">
            <a:noAutofit/>
          </a:bodyPr>
          <a:lstStyle/>
          <a:p>
            <a:pPr marL="12700">
              <a:lnSpc>
                <a:spcPts val="2145"/>
              </a:lnSpc>
              <a:spcBef>
                <a:spcPts val="107"/>
              </a:spcBef>
            </a:pPr>
            <a:endParaRPr sz="2000" dirty="0">
              <a:latin typeface="Arial"/>
              <a:cs typeface="Arial"/>
            </a:endParaRPr>
          </a:p>
        </p:txBody>
      </p:sp>
      <p:sp>
        <p:nvSpPr>
          <p:cNvPr id="7" name="object 7"/>
          <p:cNvSpPr txBox="1"/>
          <p:nvPr/>
        </p:nvSpPr>
        <p:spPr>
          <a:xfrm>
            <a:off x="0" y="4419600"/>
            <a:ext cx="117398" cy="254000"/>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a:t>
            </a:r>
            <a:endParaRPr sz="1800">
              <a:latin typeface="Calibri"/>
              <a:cs typeface="Calibri"/>
            </a:endParaRPr>
          </a:p>
        </p:txBody>
      </p:sp>
      <p:sp>
        <p:nvSpPr>
          <p:cNvPr id="6" name="object 6"/>
          <p:cNvSpPr txBox="1"/>
          <p:nvPr/>
        </p:nvSpPr>
        <p:spPr>
          <a:xfrm>
            <a:off x="3907028" y="6552452"/>
            <a:ext cx="821600" cy="139700"/>
          </a:xfrm>
          <a:prstGeom prst="rect">
            <a:avLst/>
          </a:prstGeom>
        </p:spPr>
        <p:txBody>
          <a:bodyPr wrap="square" lIns="0" tIns="0" rIns="0" bIns="0" rtlCol="0">
            <a:noAutofit/>
          </a:bodyPr>
          <a:lstStyle/>
          <a:p>
            <a:pPr marL="12700">
              <a:lnSpc>
                <a:spcPct val="90738"/>
              </a:lnSpc>
              <a:spcBef>
                <a:spcPts val="35"/>
              </a:spcBef>
            </a:pPr>
            <a:r>
              <a:rPr sz="900" u="sng" spc="0" dirty="0" smtClean="0">
                <a:solidFill>
                  <a:srgbClr val="0000FF"/>
                </a:solidFill>
                <a:latin typeface="Tw Cen MT"/>
                <a:cs typeface="Tw Cen MT"/>
                <a:hlinkClick r:id="rId3"/>
              </a:rPr>
              <a:t>www</a:t>
            </a:r>
            <a:r>
              <a:rPr sz="900" u="sng" spc="-4" dirty="0" smtClean="0">
                <a:solidFill>
                  <a:srgbClr val="0000FF"/>
                </a:solidFill>
                <a:latin typeface="Tw Cen MT"/>
                <a:cs typeface="Tw Cen MT"/>
                <a:hlinkClick r:id="rId3"/>
              </a:rPr>
              <a:t>.</a:t>
            </a:r>
            <a:r>
              <a:rPr sz="900" u="sng" spc="0" dirty="0" smtClean="0">
                <a:solidFill>
                  <a:srgbClr val="0000FF"/>
                </a:solidFill>
                <a:latin typeface="Tw Cen MT"/>
                <a:cs typeface="Tw Cen MT"/>
                <a:hlinkClick r:id="rId3"/>
              </a:rPr>
              <a:t>m</a:t>
            </a:r>
            <a:r>
              <a:rPr sz="900" u="sng" spc="4" dirty="0" smtClean="0">
                <a:solidFill>
                  <a:srgbClr val="0000FF"/>
                </a:solidFill>
                <a:latin typeface="Tw Cen MT"/>
                <a:cs typeface="Tw Cen MT"/>
                <a:hlinkClick r:id="rId3"/>
              </a:rPr>
              <a:t>y</a:t>
            </a:r>
            <a:r>
              <a:rPr sz="900" u="sng" spc="-4" dirty="0" smtClean="0">
                <a:solidFill>
                  <a:srgbClr val="0000FF"/>
                </a:solidFill>
                <a:latin typeface="Tw Cen MT"/>
                <a:cs typeface="Tw Cen MT"/>
                <a:hlinkClick r:id="rId3"/>
              </a:rPr>
              <a:t>t</a:t>
            </a:r>
            <a:r>
              <a:rPr sz="900" u="sng" spc="4" dirty="0" smtClean="0">
                <a:solidFill>
                  <a:srgbClr val="0000FF"/>
                </a:solidFill>
                <a:latin typeface="Tw Cen MT"/>
                <a:cs typeface="Tw Cen MT"/>
                <a:hlinkClick r:id="rId3"/>
              </a:rPr>
              <a:t>e</a:t>
            </a:r>
            <a:r>
              <a:rPr sz="900" u="sng" spc="0" dirty="0" smtClean="0">
                <a:solidFill>
                  <a:srgbClr val="0000FF"/>
                </a:solidFill>
                <a:latin typeface="Tw Cen MT"/>
                <a:cs typeface="Tw Cen MT"/>
                <a:hlinkClick r:id="rId3"/>
              </a:rPr>
              <a:t>zz</a:t>
            </a:r>
            <a:r>
              <a:rPr sz="900" u="sng" spc="-4" dirty="0" smtClean="0">
                <a:solidFill>
                  <a:srgbClr val="0000FF"/>
                </a:solidFill>
                <a:latin typeface="Tw Cen MT"/>
                <a:cs typeface="Tw Cen MT"/>
                <a:hlinkClick r:id="rId3"/>
              </a:rPr>
              <a:t>.</a:t>
            </a:r>
            <a:r>
              <a:rPr sz="900" u="sng" spc="0" dirty="0" smtClean="0">
                <a:solidFill>
                  <a:srgbClr val="0000FF"/>
                </a:solidFill>
                <a:latin typeface="Tw Cen MT"/>
                <a:cs typeface="Tw Cen MT"/>
                <a:hlinkClick r:id="rId3"/>
              </a:rPr>
              <a:t>c</a:t>
            </a:r>
            <a:r>
              <a:rPr sz="900" u="sng" spc="4" dirty="0" smtClean="0">
                <a:solidFill>
                  <a:srgbClr val="0000FF"/>
                </a:solidFill>
                <a:latin typeface="Tw Cen MT"/>
                <a:cs typeface="Tw Cen MT"/>
                <a:hlinkClick r:id="rId3"/>
              </a:rPr>
              <a:t>o</a:t>
            </a:r>
            <a:r>
              <a:rPr sz="900" u="sng" spc="0" dirty="0" smtClean="0">
                <a:solidFill>
                  <a:srgbClr val="0000FF"/>
                </a:solidFill>
                <a:latin typeface="Tw Cen MT"/>
                <a:cs typeface="Tw Cen MT"/>
                <a:hlinkClick r:id="rId3"/>
              </a:rPr>
              <a:t>m</a:t>
            </a:r>
            <a:endParaRPr sz="900">
              <a:latin typeface="Tw Cen MT"/>
              <a:cs typeface="Tw Cen MT"/>
            </a:endParaRPr>
          </a:p>
        </p:txBody>
      </p:sp>
      <p:sp>
        <p:nvSpPr>
          <p:cNvPr id="5" name="object 5"/>
          <p:cNvSpPr txBox="1"/>
          <p:nvPr/>
        </p:nvSpPr>
        <p:spPr>
          <a:xfrm>
            <a:off x="553212" y="542543"/>
            <a:ext cx="8040624" cy="5756148"/>
          </a:xfrm>
          <a:prstGeom prst="rect">
            <a:avLst/>
          </a:prstGeom>
        </p:spPr>
        <p:txBody>
          <a:bodyPr wrap="square" lIns="0" tIns="0" rIns="0" bIns="0" rtlCol="0">
            <a:noAutofit/>
          </a:bodyPr>
          <a:lstStyle/>
          <a:p>
            <a:pPr>
              <a:lnSpc>
                <a:spcPts val="1000"/>
              </a:lnSpc>
            </a:pPr>
            <a:endParaRPr sz="1000" dirty="0"/>
          </a:p>
        </p:txBody>
      </p:sp>
      <p:sp>
        <p:nvSpPr>
          <p:cNvPr id="4" name="object 4"/>
          <p:cNvSpPr txBox="1"/>
          <p:nvPr/>
        </p:nvSpPr>
        <p:spPr>
          <a:xfrm>
            <a:off x="3255895" y="4311904"/>
            <a:ext cx="52327"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3574079" y="4311904"/>
            <a:ext cx="5258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503566" y="4311904"/>
            <a:ext cx="52127" cy="152400"/>
          </a:xfrm>
          <a:prstGeom prst="rect">
            <a:avLst/>
          </a:prstGeom>
        </p:spPr>
        <p:txBody>
          <a:bodyPr wrap="square" lIns="0" tIns="0" rIns="0" bIns="0" rtlCol="0">
            <a:noAutofit/>
          </a:bodyPr>
          <a:lstStyle/>
          <a:p>
            <a:pPr marL="25400">
              <a:lnSpc>
                <a:spcPts val="1000"/>
              </a:lnSpc>
            </a:pPr>
            <a:endParaRPr sz="1000"/>
          </a:p>
        </p:txBody>
      </p:sp>
      <p:sp>
        <p:nvSpPr>
          <p:cNvPr id="24" name="TextBox 23"/>
          <p:cNvSpPr txBox="1"/>
          <p:nvPr/>
        </p:nvSpPr>
        <p:spPr>
          <a:xfrm>
            <a:off x="1981200" y="990600"/>
            <a:ext cx="5257800" cy="646331"/>
          </a:xfrm>
          <a:prstGeom prst="rect">
            <a:avLst/>
          </a:prstGeom>
          <a:noFill/>
        </p:spPr>
        <p:txBody>
          <a:bodyPr wrap="square" rtlCol="0">
            <a:spAutoFit/>
          </a:bodyPr>
          <a:lstStyle/>
          <a:p>
            <a:pPr algn="ctr"/>
            <a:r>
              <a:rPr lang="en-US" b="1" dirty="0"/>
              <a:t>Easily Engage With Students, Alumni and Donors</a:t>
            </a:r>
          </a:p>
          <a:p>
            <a:endParaRPr lang="en-US" b="1" dirty="0"/>
          </a:p>
        </p:txBody>
      </p:sp>
      <p:sp>
        <p:nvSpPr>
          <p:cNvPr id="25" name="TextBox 24"/>
          <p:cNvSpPr txBox="1"/>
          <p:nvPr/>
        </p:nvSpPr>
        <p:spPr>
          <a:xfrm>
            <a:off x="970561" y="2133600"/>
            <a:ext cx="7239000" cy="4801314"/>
          </a:xfrm>
          <a:prstGeom prst="rect">
            <a:avLst/>
          </a:prstGeom>
          <a:noFill/>
        </p:spPr>
        <p:txBody>
          <a:bodyPr wrap="square" rtlCol="0">
            <a:spAutoFit/>
          </a:bodyPr>
          <a:lstStyle/>
          <a:p>
            <a:r>
              <a:rPr lang="en-US" dirty="0"/>
              <a:t>Marketing educational institutions online and offline is a unique challenge. As an educational institution, use </a:t>
            </a:r>
            <a:r>
              <a:rPr lang="en-US" dirty="0" err="1" smtClean="0"/>
              <a:t>Tezz</a:t>
            </a:r>
            <a:r>
              <a:rPr lang="en-US" dirty="0" smtClean="0"/>
              <a:t> Solution’s customer </a:t>
            </a:r>
            <a:r>
              <a:rPr lang="en-US" dirty="0"/>
              <a:t>flow communication platform to help engage and understand the personal and professional goals of each student, alumni and donor. With education based marketing, you can capture the attention of your audience using several channels of communication. Like never before, connect with each student on a personal level instead of making them feel like just a number. Add in their name, their course or any other piece of information that makes the message about them.</a:t>
            </a:r>
          </a:p>
          <a:p>
            <a:r>
              <a:rPr lang="en-US" dirty="0"/>
              <a:t>There are so many schools to choose from when students are planning their post secondary careers, so make your school stand out. Promote your college or university to the widest audience possible. Old school marketing like magazines and television ads are not what they used to be. You need to be where the next generation is, meaning online using social media platforms like Twitter and Facebook. Set up some automated posts to help spread your message.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0" y="0"/>
            <a:ext cx="9180122" cy="708660"/>
          </a:xfrm>
          <a:prstGeom prst="rect">
            <a:avLst/>
          </a:prstGeom>
        </p:spPr>
        <p:txBody>
          <a:bodyPr wrap="square" lIns="0" tIns="0" rIns="0" bIns="0" rtlCol="0">
            <a:noAutofit/>
          </a:bodyPr>
          <a:lstStyle/>
          <a:p>
            <a:pPr marR="1959">
              <a:lnSpc>
                <a:spcPts val="2165"/>
              </a:lnSpc>
              <a:spcBef>
                <a:spcPts val="108"/>
              </a:spcBef>
            </a:pPr>
            <a:r>
              <a:rPr sz="2700" spc="0" baseline="1517" dirty="0" smtClean="0">
                <a:latin typeface="Calibri"/>
                <a:cs typeface="Calibri"/>
              </a:rPr>
              <a:t>L</a:t>
            </a:r>
            <a:r>
              <a:rPr sz="2700" spc="-9" baseline="1517" dirty="0" smtClean="0">
                <a:latin typeface="Calibri"/>
                <a:cs typeface="Calibri"/>
              </a:rPr>
              <a:t>e</a:t>
            </a:r>
            <a:r>
              <a:rPr sz="2700" spc="54" baseline="1517" dirty="0" smtClean="0">
                <a:latin typeface="Calibri"/>
                <a:cs typeface="Calibri"/>
              </a:rPr>
              <a:t>t</a:t>
            </a:r>
            <a:r>
              <a:rPr sz="2700" spc="-114" baseline="1517" dirty="0" smtClean="0">
                <a:latin typeface="Calibri"/>
                <a:cs typeface="Calibri"/>
              </a:rPr>
              <a:t>’</a:t>
            </a:r>
            <a:r>
              <a:rPr sz="2700" spc="0" baseline="1517" dirty="0" smtClean="0">
                <a:latin typeface="Calibri"/>
                <a:cs typeface="Calibri"/>
              </a:rPr>
              <a:t>s</a:t>
            </a:r>
            <a:r>
              <a:rPr sz="2700" spc="14" baseline="1517" dirty="0" smtClean="0">
                <a:latin typeface="Calibri"/>
                <a:cs typeface="Calibri"/>
              </a:rPr>
              <a:t> </a:t>
            </a:r>
            <a:r>
              <a:rPr sz="2700" spc="-4" baseline="1517" dirty="0" smtClean="0">
                <a:latin typeface="Calibri"/>
                <a:cs typeface="Calibri"/>
              </a:rPr>
              <a:t>cl</a:t>
            </a:r>
            <a:r>
              <a:rPr sz="2700" spc="0" baseline="1517" dirty="0" smtClean="0">
                <a:latin typeface="Calibri"/>
                <a:cs typeface="Calibri"/>
              </a:rPr>
              <a:t>ar</a:t>
            </a:r>
            <a:r>
              <a:rPr sz="2700" spc="-9" baseline="1517" dirty="0" smtClean="0">
                <a:latin typeface="Calibri"/>
                <a:cs typeface="Calibri"/>
              </a:rPr>
              <a:t>i</a:t>
            </a:r>
            <a:r>
              <a:rPr sz="2700" spc="14" baseline="1517" dirty="0" smtClean="0">
                <a:latin typeface="Calibri"/>
                <a:cs typeface="Calibri"/>
              </a:rPr>
              <a:t>f</a:t>
            </a:r>
            <a:r>
              <a:rPr sz="2700" spc="0" baseline="1517" dirty="0" smtClean="0">
                <a:latin typeface="Calibri"/>
                <a:cs typeface="Calibri"/>
              </a:rPr>
              <a:t>y</a:t>
            </a:r>
            <a:r>
              <a:rPr sz="2700" spc="14" baseline="1517" dirty="0" smtClean="0">
                <a:latin typeface="Calibri"/>
                <a:cs typeface="Calibri"/>
              </a:rPr>
              <a:t> </a:t>
            </a:r>
            <a:r>
              <a:rPr sz="2700" spc="0" baseline="1517" dirty="0" smtClean="0">
                <a:latin typeface="Calibri"/>
                <a:cs typeface="Calibri"/>
              </a:rPr>
              <a:t>w</a:t>
            </a:r>
            <a:r>
              <a:rPr sz="2700" spc="-34" baseline="1517" dirty="0" smtClean="0">
                <a:latin typeface="Calibri"/>
                <a:cs typeface="Calibri"/>
              </a:rPr>
              <a:t>h</a:t>
            </a:r>
            <a:r>
              <a:rPr sz="2700" spc="0" baseline="1517" dirty="0" smtClean="0">
                <a:latin typeface="Calibri"/>
                <a:cs typeface="Calibri"/>
              </a:rPr>
              <a:t>y</a:t>
            </a:r>
            <a:r>
              <a:rPr sz="2700" spc="19" baseline="1517" dirty="0" smtClean="0">
                <a:latin typeface="Calibri"/>
                <a:cs typeface="Calibri"/>
              </a:rPr>
              <a:t> </a:t>
            </a:r>
            <a:r>
              <a:rPr sz="2700" spc="0" baseline="1517" dirty="0" smtClean="0">
                <a:solidFill>
                  <a:srgbClr val="0000FF"/>
                </a:solidFill>
                <a:latin typeface="Calibri"/>
                <a:cs typeface="Calibri"/>
                <a:hlinkClick r:id="rId2"/>
              </a:rPr>
              <a:t>mar</a:t>
            </a:r>
            <a:r>
              <a:rPr sz="2700" spc="-59" baseline="1517" dirty="0" smtClean="0">
                <a:solidFill>
                  <a:srgbClr val="0000FF"/>
                </a:solidFill>
                <a:latin typeface="Calibri"/>
                <a:cs typeface="Calibri"/>
                <a:hlinkClick r:id="rId2"/>
              </a:rPr>
              <a:t>k</a:t>
            </a:r>
            <a:r>
              <a:rPr sz="2700" spc="-9" baseline="1517" dirty="0" smtClean="0">
                <a:solidFill>
                  <a:srgbClr val="0000FF"/>
                </a:solidFill>
                <a:latin typeface="Calibri"/>
                <a:cs typeface="Calibri"/>
                <a:hlinkClick r:id="rId2"/>
              </a:rPr>
              <a:t>e</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ng</a:t>
            </a:r>
            <a:r>
              <a:rPr sz="2700" spc="4" baseline="1517" dirty="0" smtClean="0">
                <a:solidFill>
                  <a:srgbClr val="0000FF"/>
                </a:solidFill>
                <a:latin typeface="Calibri"/>
                <a:cs typeface="Calibri"/>
                <a:hlinkClick r:id="rId2"/>
              </a:rPr>
              <a:t> </a:t>
            </a:r>
            <a:r>
              <a:rPr sz="2700" spc="-34" baseline="1517" dirty="0" smtClean="0">
                <a:solidFill>
                  <a:srgbClr val="0000FF"/>
                </a:solidFill>
                <a:latin typeface="Calibri"/>
                <a:cs typeface="Calibri"/>
                <a:hlinkClick r:id="rId2"/>
              </a:rPr>
              <a:t>f</a:t>
            </a:r>
            <a:r>
              <a:rPr sz="2700" spc="0" baseline="1517" dirty="0" smtClean="0">
                <a:solidFill>
                  <a:srgbClr val="0000FF"/>
                </a:solidFill>
                <a:latin typeface="Calibri"/>
                <a:cs typeface="Calibri"/>
                <a:hlinkClick r:id="rId2"/>
              </a:rPr>
              <a:t>or</a:t>
            </a:r>
            <a:r>
              <a:rPr sz="2700" spc="4" baseline="1517" dirty="0" smtClean="0">
                <a:solidFill>
                  <a:srgbClr val="0000FF"/>
                </a:solidFill>
                <a:latin typeface="Calibri"/>
                <a:cs typeface="Calibri"/>
                <a:hlinkClick r:id="rId2"/>
              </a:rPr>
              <a:t> </a:t>
            </a:r>
            <a:r>
              <a:rPr sz="2700" spc="0" baseline="1517" dirty="0" smtClean="0">
                <a:solidFill>
                  <a:srgbClr val="0000FF"/>
                </a:solidFill>
                <a:latin typeface="Calibri"/>
                <a:cs typeface="Calibri"/>
                <a:hlinkClick r:id="rId2"/>
              </a:rPr>
              <a:t>non</a:t>
            </a:r>
            <a:r>
              <a:rPr sz="2700" spc="4" baseline="1517" dirty="0" smtClean="0">
                <a:solidFill>
                  <a:srgbClr val="0000FF"/>
                </a:solidFill>
                <a:latin typeface="Calibri"/>
                <a:cs typeface="Calibri"/>
                <a:hlinkClick r:id="rId2"/>
              </a:rPr>
              <a:t>p</a:t>
            </a:r>
            <a:r>
              <a:rPr sz="2700" spc="-29" baseline="1517" dirty="0" smtClean="0">
                <a:solidFill>
                  <a:srgbClr val="0000FF"/>
                </a:solidFill>
                <a:latin typeface="Calibri"/>
                <a:cs typeface="Calibri"/>
                <a:hlinkClick r:id="rId2"/>
              </a:rPr>
              <a:t>r</a:t>
            </a:r>
            <a:r>
              <a:rPr sz="2700" spc="0" baseline="1517" dirty="0" smtClean="0">
                <a:solidFill>
                  <a:srgbClr val="0000FF"/>
                </a:solidFill>
                <a:latin typeface="Calibri"/>
                <a:cs typeface="Calibri"/>
                <a:hlinkClick r:id="rId2"/>
              </a:rPr>
              <a:t>ofit o</a:t>
            </a:r>
            <a:r>
              <a:rPr sz="2700" spc="-29" baseline="1517" dirty="0" smtClean="0">
                <a:solidFill>
                  <a:srgbClr val="0000FF"/>
                </a:solidFill>
                <a:latin typeface="Calibri"/>
                <a:cs typeface="Calibri"/>
                <a:hlinkClick r:id="rId2"/>
              </a:rPr>
              <a:t>rg</a:t>
            </a:r>
            <a:r>
              <a:rPr sz="2700" spc="0" baseline="1517" dirty="0" smtClean="0">
                <a:solidFill>
                  <a:srgbClr val="0000FF"/>
                </a:solidFill>
                <a:latin typeface="Calibri"/>
                <a:cs typeface="Calibri"/>
                <a:hlinkClick r:id="rId2"/>
              </a:rPr>
              <a:t>ani</a:t>
            </a:r>
            <a:r>
              <a:rPr sz="2700" spc="-29" baseline="1517" dirty="0" smtClean="0">
                <a:solidFill>
                  <a:srgbClr val="0000FF"/>
                </a:solidFill>
                <a:latin typeface="Calibri"/>
                <a:cs typeface="Calibri"/>
                <a:hlinkClick r:id="rId2"/>
              </a:rPr>
              <a:t>z</a:t>
            </a:r>
            <a:r>
              <a:rPr sz="2700" spc="-9" baseline="1517" dirty="0" smtClean="0">
                <a:solidFill>
                  <a:srgbClr val="0000FF"/>
                </a:solidFill>
                <a:latin typeface="Calibri"/>
                <a:cs typeface="Calibri"/>
                <a:hlinkClick r:id="rId2"/>
              </a:rPr>
              <a:t>a</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ons</a:t>
            </a:r>
            <a:r>
              <a:rPr sz="2700" spc="19" baseline="1517" dirty="0" smtClean="0">
                <a:solidFill>
                  <a:srgbClr val="0000FF"/>
                </a:solidFill>
                <a:latin typeface="Calibri"/>
                <a:cs typeface="Calibri"/>
                <a:hlinkClick r:id="rId2"/>
              </a:rPr>
              <a:t> </a:t>
            </a:r>
            <a:r>
              <a:rPr sz="2700" spc="0" baseline="1517" dirty="0" smtClean="0">
                <a:latin typeface="Calibri"/>
                <a:cs typeface="Calibri"/>
                <a:hlinkClick r:id="rId2"/>
              </a:rPr>
              <a:t>of</a:t>
            </a:r>
            <a:r>
              <a:rPr sz="2700" spc="-25" baseline="1517" dirty="0" smtClean="0">
                <a:latin typeface="Calibri"/>
                <a:cs typeface="Calibri"/>
              </a:rPr>
              <a:t>t</a:t>
            </a:r>
            <a:r>
              <a:rPr sz="2700" spc="0" baseline="1517" dirty="0" smtClean="0">
                <a:latin typeface="Calibri"/>
                <a:cs typeface="Calibri"/>
              </a:rPr>
              <a:t>en</a:t>
            </a:r>
            <a:r>
              <a:rPr sz="2700" spc="14" baseline="1517" dirty="0" smtClean="0">
                <a:latin typeface="Calibri"/>
                <a:cs typeface="Calibri"/>
              </a:rPr>
              <a:t> </a:t>
            </a:r>
            <a:r>
              <a:rPr sz="2700" spc="0" baseline="1517" dirty="0" smtClean="0">
                <a:latin typeface="Calibri"/>
                <a:cs typeface="Calibri"/>
              </a:rPr>
              <a:t>do</a:t>
            </a:r>
            <a:r>
              <a:rPr sz="2700" spc="4" baseline="1517" dirty="0" smtClean="0">
                <a:latin typeface="Calibri"/>
                <a:cs typeface="Calibri"/>
              </a:rPr>
              <a:t>e</a:t>
            </a:r>
            <a:r>
              <a:rPr sz="2700" spc="0" baseline="1517" dirty="0" smtClean="0">
                <a:latin typeface="Calibri"/>
                <a:cs typeface="Calibri"/>
              </a:rPr>
              <a:t>s</a:t>
            </a:r>
            <a:r>
              <a:rPr sz="2700" spc="4" baseline="1517" dirty="0" smtClean="0">
                <a:latin typeface="Calibri"/>
                <a:cs typeface="Calibri"/>
              </a:rPr>
              <a:t>n</a:t>
            </a:r>
            <a:r>
              <a:rPr sz="2700" spc="-4" baseline="1517" dirty="0" smtClean="0">
                <a:latin typeface="Calibri"/>
                <a:cs typeface="Calibri"/>
              </a:rPr>
              <a:t>’</a:t>
            </a:r>
            <a:r>
              <a:rPr sz="2700" spc="0" baseline="1517" dirty="0" smtClean="0">
                <a:latin typeface="Calibri"/>
                <a:cs typeface="Calibri"/>
              </a:rPr>
              <a:t>t</a:t>
            </a:r>
            <a:r>
              <a:rPr sz="2700" spc="9" baseline="1517" dirty="0" smtClean="0">
                <a:latin typeface="Calibri"/>
                <a:cs typeface="Calibri"/>
              </a:rPr>
              <a:t> </a:t>
            </a:r>
            <a:r>
              <a:rPr sz="2700" spc="-4" baseline="1517" dirty="0" smtClean="0">
                <a:latin typeface="Calibri"/>
                <a:cs typeface="Calibri"/>
              </a:rPr>
              <a:t>g</a:t>
            </a:r>
            <a:r>
              <a:rPr sz="2700" spc="-9" baseline="1517" dirty="0" smtClean="0">
                <a:latin typeface="Calibri"/>
                <a:cs typeface="Calibri"/>
              </a:rPr>
              <a:t>e</a:t>
            </a:r>
            <a:r>
              <a:rPr sz="2700" spc="0" baseline="1517" dirty="0" smtClean="0">
                <a:latin typeface="Calibri"/>
                <a:cs typeface="Calibri"/>
              </a:rPr>
              <a:t>t the </a:t>
            </a:r>
            <a:r>
              <a:rPr sz="2700" spc="-25" baseline="1517" dirty="0" smtClean="0">
                <a:latin typeface="Calibri"/>
                <a:cs typeface="Calibri"/>
              </a:rPr>
              <a:t>r</a:t>
            </a:r>
            <a:r>
              <a:rPr sz="2700" spc="0" baseline="1517" dirty="0" smtClean="0">
                <a:latin typeface="Calibri"/>
                <a:cs typeface="Calibri"/>
              </a:rPr>
              <a:t>e</a:t>
            </a:r>
            <a:r>
              <a:rPr sz="2700" spc="4" baseline="1517" dirty="0" smtClean="0">
                <a:latin typeface="Calibri"/>
                <a:cs typeface="Calibri"/>
              </a:rPr>
              <a:t>s</a:t>
            </a:r>
            <a:r>
              <a:rPr sz="2700" spc="0" baseline="1517" dirty="0" smtClean="0">
                <a:latin typeface="Calibri"/>
                <a:cs typeface="Calibri"/>
              </a:rPr>
              <a:t>ul</a:t>
            </a:r>
            <a:r>
              <a:rPr sz="2700" spc="-4" baseline="1517" dirty="0" smtClean="0">
                <a:latin typeface="Calibri"/>
                <a:cs typeface="Calibri"/>
              </a:rPr>
              <a:t>t</a:t>
            </a:r>
            <a:r>
              <a:rPr sz="2700" spc="0" baseline="1517" dirty="0" smtClean="0">
                <a:latin typeface="Calibri"/>
                <a:cs typeface="Calibri"/>
              </a:rPr>
              <a:t>s </a:t>
            </a:r>
            <a:r>
              <a:rPr sz="2700" spc="-25" baseline="1517" dirty="0" smtClean="0">
                <a:latin typeface="Calibri"/>
                <a:cs typeface="Calibri"/>
              </a:rPr>
              <a:t>y</a:t>
            </a:r>
            <a:r>
              <a:rPr sz="2700" spc="0" baseline="1517" dirty="0" smtClean="0">
                <a:latin typeface="Calibri"/>
                <a:cs typeface="Calibri"/>
              </a:rPr>
              <a:t>ou</a:t>
            </a:r>
            <a:r>
              <a:rPr sz="2700" spc="14" baseline="1517" dirty="0" smtClean="0">
                <a:latin typeface="Calibri"/>
                <a:cs typeface="Calibri"/>
              </a:rPr>
              <a:t> </a:t>
            </a:r>
            <a:r>
              <a:rPr sz="2700" spc="0" baseline="1517" dirty="0" smtClean="0">
                <a:latin typeface="Calibri"/>
                <a:cs typeface="Calibri"/>
              </a:rPr>
              <a:t>had</a:t>
            </a:r>
            <a:r>
              <a:rPr sz="2700" spc="4" baseline="1517" dirty="0" smtClean="0">
                <a:latin typeface="Calibri"/>
                <a:cs typeface="Calibri"/>
              </a:rPr>
              <a:t> </a:t>
            </a:r>
            <a:r>
              <a:rPr sz="2700" spc="0" baseline="1517" dirty="0" smtClean="0">
                <a:latin typeface="Calibri"/>
                <a:cs typeface="Calibri"/>
              </a:rPr>
              <a:t>ho</a:t>
            </a:r>
            <a:r>
              <a:rPr sz="2700" spc="4" baseline="1517" dirty="0" smtClean="0">
                <a:latin typeface="Calibri"/>
                <a:cs typeface="Calibri"/>
              </a:rPr>
              <a:t>p</a:t>
            </a:r>
            <a:r>
              <a:rPr sz="2700" spc="0" baseline="1517" dirty="0" smtClean="0">
                <a:latin typeface="Calibri"/>
                <a:cs typeface="Calibri"/>
              </a:rPr>
              <a:t>ed</a:t>
            </a:r>
            <a:endParaRPr sz="1800">
              <a:latin typeface="Calibri"/>
              <a:cs typeface="Calibri"/>
            </a:endParaRPr>
          </a:p>
          <a:p>
            <a:pPr>
              <a:lnSpc>
                <a:spcPts val="2160"/>
              </a:lnSpc>
            </a:pPr>
            <a:r>
              <a:rPr sz="2700" spc="-34" baseline="1517" dirty="0" smtClean="0">
                <a:latin typeface="Calibri"/>
                <a:cs typeface="Calibri"/>
              </a:rPr>
              <a:t>f</a:t>
            </a:r>
            <a:r>
              <a:rPr sz="2700" spc="0" baseline="1517" dirty="0" smtClean="0">
                <a:latin typeface="Calibri"/>
                <a:cs typeface="Calibri"/>
              </a:rPr>
              <a:t>o</a:t>
            </a:r>
            <a:r>
              <a:rPr sz="2700" spc="-184" baseline="1517" dirty="0" smtClean="0">
                <a:latin typeface="Calibri"/>
                <a:cs typeface="Calibri"/>
              </a:rPr>
              <a:t>r</a:t>
            </a:r>
            <a:r>
              <a:rPr sz="2700" spc="0" baseline="1517" dirty="0" smtClean="0">
                <a:latin typeface="Calibri"/>
                <a:cs typeface="Calibri"/>
              </a:rPr>
              <a:t>. Some mar</a:t>
            </a:r>
            <a:r>
              <a:rPr sz="2700" spc="-64" baseline="1517" dirty="0" smtClean="0">
                <a:latin typeface="Calibri"/>
                <a:cs typeface="Calibri"/>
              </a:rPr>
              <a:t>k</a:t>
            </a:r>
            <a:r>
              <a:rPr sz="2700" spc="-9" baseline="1517" dirty="0" smtClean="0">
                <a:latin typeface="Calibri"/>
                <a:cs typeface="Calibri"/>
              </a:rPr>
              <a:t>e</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ng </a:t>
            </a:r>
            <a:r>
              <a:rPr sz="2700" spc="-19" baseline="1517" dirty="0" smtClean="0">
                <a:latin typeface="Calibri"/>
                <a:cs typeface="Calibri"/>
              </a:rPr>
              <a:t>s</a:t>
            </a:r>
            <a:r>
              <a:rPr sz="2700" spc="0" baseline="1517" dirty="0" smtClean="0">
                <a:latin typeface="Calibri"/>
                <a:cs typeface="Calibri"/>
              </a:rPr>
              <a:t>t</a:t>
            </a:r>
            <a:r>
              <a:rPr sz="2700" spc="-44" baseline="1517" dirty="0" smtClean="0">
                <a:latin typeface="Calibri"/>
                <a:cs typeface="Calibri"/>
              </a:rPr>
              <a:t>r</a:t>
            </a:r>
            <a:r>
              <a:rPr sz="2700" spc="-9" baseline="1517" dirty="0" smtClean="0">
                <a:latin typeface="Calibri"/>
                <a:cs typeface="Calibri"/>
              </a:rPr>
              <a:t>a</a:t>
            </a:r>
            <a:r>
              <a:rPr sz="2700" spc="-25" baseline="1517" dirty="0" smtClean="0">
                <a:latin typeface="Calibri"/>
                <a:cs typeface="Calibri"/>
              </a:rPr>
              <a:t>t</a:t>
            </a:r>
            <a:r>
              <a:rPr sz="2700" spc="0" baseline="1517" dirty="0" smtClean="0">
                <a:latin typeface="Calibri"/>
                <a:cs typeface="Calibri"/>
              </a:rPr>
              <a:t>e</a:t>
            </a:r>
            <a:r>
              <a:rPr sz="2700" spc="4" baseline="1517" dirty="0" smtClean="0">
                <a:latin typeface="Calibri"/>
                <a:cs typeface="Calibri"/>
              </a:rPr>
              <a:t>g</a:t>
            </a:r>
            <a:r>
              <a:rPr sz="2700" spc="-4" baseline="1517" dirty="0" smtClean="0">
                <a:latin typeface="Calibri"/>
                <a:cs typeface="Calibri"/>
              </a:rPr>
              <a:t>i</a:t>
            </a:r>
            <a:r>
              <a:rPr sz="2700" spc="0" baseline="1517" dirty="0" smtClean="0">
                <a:latin typeface="Calibri"/>
                <a:cs typeface="Calibri"/>
              </a:rPr>
              <a:t>es</a:t>
            </a:r>
            <a:r>
              <a:rPr sz="2700" spc="4"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o</a:t>
            </a:r>
            <a:r>
              <a:rPr sz="2700" spc="-4" baseline="1517" dirty="0" smtClean="0">
                <a:latin typeface="Calibri"/>
                <a:cs typeface="Calibri"/>
              </a:rPr>
              <a:t>r</a:t>
            </a:r>
            <a:r>
              <a:rPr sz="2700" spc="0" baseline="1517" dirty="0" smtClean="0">
                <a:latin typeface="Calibri"/>
                <a:cs typeface="Calibri"/>
              </a:rPr>
              <a:t>k </a:t>
            </a:r>
            <a:r>
              <a:rPr sz="2700" spc="-14" baseline="1517" dirty="0" smtClean="0">
                <a:latin typeface="Calibri"/>
                <a:cs typeface="Calibri"/>
              </a:rPr>
              <a:t>v</a:t>
            </a:r>
            <a:r>
              <a:rPr sz="2700" spc="0" baseline="1517" dirty="0" smtClean="0">
                <a:latin typeface="Calibri"/>
                <a:cs typeface="Calibri"/>
              </a:rPr>
              <a:t>e</a:t>
            </a:r>
            <a:r>
              <a:rPr sz="2700" spc="9" baseline="1517" dirty="0" smtClean="0">
                <a:latin typeface="Calibri"/>
                <a:cs typeface="Calibri"/>
              </a:rPr>
              <a:t>r</a:t>
            </a:r>
            <a:r>
              <a:rPr sz="2700" spc="0" baseline="1517" dirty="0" smtClean="0">
                <a:latin typeface="Calibri"/>
                <a:cs typeface="Calibri"/>
              </a:rPr>
              <a:t>y</a:t>
            </a:r>
            <a:r>
              <a:rPr sz="2700" spc="-9"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ell </a:t>
            </a:r>
            <a:r>
              <a:rPr sz="2700" spc="-34" baseline="1517" dirty="0" smtClean="0">
                <a:latin typeface="Calibri"/>
                <a:cs typeface="Calibri"/>
              </a:rPr>
              <a:t>f</a:t>
            </a:r>
            <a:r>
              <a:rPr sz="2700" spc="0" baseline="1517" dirty="0" smtClean="0">
                <a:latin typeface="Calibri"/>
                <a:cs typeface="Calibri"/>
              </a:rPr>
              <a:t>or</a:t>
            </a:r>
            <a:r>
              <a:rPr sz="2700" spc="4"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a:t>
            </a:r>
            <a:r>
              <a:rPr sz="2700" spc="9" baseline="1517" dirty="0" smtClean="0">
                <a:latin typeface="Calibri"/>
                <a:cs typeface="Calibri"/>
              </a:rPr>
              <a:t> </a:t>
            </a:r>
            <a:r>
              <a:rPr sz="2700" spc="0" baseline="1517" dirty="0" smtClean="0">
                <a:latin typeface="Calibri"/>
                <a:cs typeface="Calibri"/>
              </a:rPr>
              <a:t>o</a:t>
            </a:r>
            <a:r>
              <a:rPr sz="2700" spc="-29" baseline="1517" dirty="0" smtClean="0">
                <a:latin typeface="Calibri"/>
                <a:cs typeface="Calibri"/>
              </a:rPr>
              <a:t>rg</a:t>
            </a:r>
            <a:r>
              <a:rPr sz="2700" spc="0" baseline="1517" dirty="0" smtClean="0">
                <a:latin typeface="Calibri"/>
                <a:cs typeface="Calibri"/>
              </a:rPr>
              <a:t>ani</a:t>
            </a:r>
            <a:r>
              <a:rPr sz="2700" spc="-29" baseline="1517" dirty="0" smtClean="0">
                <a:latin typeface="Calibri"/>
                <a:cs typeface="Calibri"/>
              </a:rPr>
              <a:t>z</a:t>
            </a:r>
            <a:r>
              <a:rPr sz="2700" spc="-9" baseline="1517" dirty="0" smtClean="0">
                <a:latin typeface="Calibri"/>
                <a:cs typeface="Calibri"/>
              </a:rPr>
              <a:t>a</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ons,</a:t>
            </a:r>
            <a:r>
              <a:rPr sz="2700" spc="4" baseline="1517" dirty="0" smtClean="0">
                <a:latin typeface="Calibri"/>
                <a:cs typeface="Calibri"/>
              </a:rPr>
              <a:t> </a:t>
            </a:r>
            <a:r>
              <a:rPr sz="2700" spc="0" baseline="1517" dirty="0" smtClean="0">
                <a:latin typeface="Calibri"/>
                <a:cs typeface="Calibri"/>
              </a:rPr>
              <a:t>but ma</a:t>
            </a:r>
            <a:r>
              <a:rPr sz="2700" spc="-34" baseline="1517" dirty="0" smtClean="0">
                <a:latin typeface="Calibri"/>
                <a:cs typeface="Calibri"/>
              </a:rPr>
              <a:t>n</a:t>
            </a:r>
            <a:r>
              <a:rPr sz="2700" spc="0" baseline="1517" dirty="0" smtClean="0">
                <a:latin typeface="Calibri"/>
                <a:cs typeface="Calibri"/>
              </a:rPr>
              <a:t>y</a:t>
            </a:r>
            <a:r>
              <a:rPr sz="2700" spc="9"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ts use</a:t>
            </a:r>
            <a:endParaRPr sz="1800">
              <a:latin typeface="Calibri"/>
              <a:cs typeface="Calibri"/>
            </a:endParaRPr>
          </a:p>
        </p:txBody>
      </p:sp>
      <p:sp>
        <p:nvSpPr>
          <p:cNvPr id="10" name="object 10"/>
          <p:cNvSpPr/>
          <p:nvPr/>
        </p:nvSpPr>
        <p:spPr>
          <a:xfrm>
            <a:off x="0" y="-1"/>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0" y="-1"/>
            <a:ext cx="9144000" cy="6858000"/>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553212" y="542543"/>
            <a:ext cx="8040624" cy="5756148"/>
          </a:xfrm>
          <a:custGeom>
            <a:avLst/>
            <a:gdLst/>
            <a:ahLst/>
            <a:cxnLst/>
            <a:rect l="l" t="t" r="r" b="b"/>
            <a:pathLst>
              <a:path w="8040624" h="5756148">
                <a:moveTo>
                  <a:pt x="0" y="5756148"/>
                </a:moveTo>
                <a:lnTo>
                  <a:pt x="8040624" y="5756148"/>
                </a:lnTo>
                <a:lnTo>
                  <a:pt x="8040624" y="0"/>
                </a:lnTo>
                <a:lnTo>
                  <a:pt x="0" y="0"/>
                </a:lnTo>
                <a:lnTo>
                  <a:pt x="0" y="5756148"/>
                </a:lnTo>
                <a:close/>
              </a:path>
            </a:pathLst>
          </a:custGeom>
          <a:ln w="15240">
            <a:solidFill>
              <a:srgbClr val="83992A"/>
            </a:solidFill>
          </a:ln>
        </p:spPr>
        <p:txBody>
          <a:bodyPr wrap="square" lIns="0" tIns="0" rIns="0" bIns="0" rtlCol="0">
            <a:noAutofit/>
          </a:bodyPr>
          <a:lstStyle/>
          <a:p>
            <a:endParaRPr/>
          </a:p>
        </p:txBody>
      </p:sp>
      <p:sp>
        <p:nvSpPr>
          <p:cNvPr id="13" name="object 13"/>
          <p:cNvSpPr/>
          <p:nvPr/>
        </p:nvSpPr>
        <p:spPr>
          <a:xfrm>
            <a:off x="0"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8467344"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591312" y="1853184"/>
            <a:ext cx="8552688" cy="228600"/>
          </a:xfrm>
          <a:custGeom>
            <a:avLst/>
            <a:gdLst/>
            <a:ahLst/>
            <a:cxnLst/>
            <a:rect l="l" t="t" r="r" b="b"/>
            <a:pathLst>
              <a:path w="8552688" h="228600">
                <a:moveTo>
                  <a:pt x="0" y="228600"/>
                </a:moveTo>
                <a:lnTo>
                  <a:pt x="8552688" y="228600"/>
                </a:lnTo>
                <a:lnTo>
                  <a:pt x="8552688" y="0"/>
                </a:lnTo>
                <a:lnTo>
                  <a:pt x="0" y="0"/>
                </a:lnTo>
                <a:lnTo>
                  <a:pt x="0" y="228600"/>
                </a:lnTo>
                <a:close/>
              </a:path>
            </a:pathLst>
          </a:custGeom>
          <a:solidFill>
            <a:srgbClr val="C5A685"/>
          </a:solidFill>
        </p:spPr>
        <p:txBody>
          <a:bodyPr wrap="square" lIns="0" tIns="0" rIns="0" bIns="0" rtlCol="0">
            <a:noAutofit/>
          </a:bodyPr>
          <a:lstStyle/>
          <a:p>
            <a:endParaRPr/>
          </a:p>
        </p:txBody>
      </p:sp>
      <p:sp>
        <p:nvSpPr>
          <p:cNvPr id="16" name="object 16"/>
          <p:cNvSpPr/>
          <p:nvPr/>
        </p:nvSpPr>
        <p:spPr>
          <a:xfrm>
            <a:off x="0" y="1272539"/>
            <a:ext cx="533400" cy="243839"/>
          </a:xfrm>
          <a:custGeom>
            <a:avLst/>
            <a:gdLst/>
            <a:ahLst/>
            <a:cxnLst/>
            <a:rect l="l" t="t" r="r" b="b"/>
            <a:pathLst>
              <a:path w="533400" h="243839">
                <a:moveTo>
                  <a:pt x="0" y="243839"/>
                </a:moveTo>
                <a:lnTo>
                  <a:pt x="533400" y="243839"/>
                </a:lnTo>
                <a:lnTo>
                  <a:pt x="533400" y="0"/>
                </a:lnTo>
                <a:lnTo>
                  <a:pt x="0" y="0"/>
                </a:lnTo>
                <a:lnTo>
                  <a:pt x="0" y="243839"/>
                </a:lnTo>
                <a:close/>
              </a:path>
            </a:pathLst>
          </a:custGeom>
          <a:solidFill>
            <a:srgbClr val="C6EE78"/>
          </a:solidFill>
        </p:spPr>
        <p:txBody>
          <a:bodyPr wrap="square" lIns="0" tIns="0" rIns="0" bIns="0" rtlCol="0">
            <a:noAutofit/>
          </a:bodyPr>
          <a:lstStyle/>
          <a:p>
            <a:endParaRPr/>
          </a:p>
        </p:txBody>
      </p:sp>
      <p:sp>
        <p:nvSpPr>
          <p:cNvPr id="9" name="object 9"/>
          <p:cNvSpPr txBox="1"/>
          <p:nvPr/>
        </p:nvSpPr>
        <p:spPr>
          <a:xfrm>
            <a:off x="1739645" y="54333"/>
            <a:ext cx="67359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8" name="object 8"/>
          <p:cNvSpPr txBox="1"/>
          <p:nvPr/>
        </p:nvSpPr>
        <p:spPr>
          <a:xfrm>
            <a:off x="2504948" y="54333"/>
            <a:ext cx="126532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7" name="object 7"/>
          <p:cNvSpPr txBox="1"/>
          <p:nvPr/>
        </p:nvSpPr>
        <p:spPr>
          <a:xfrm>
            <a:off x="3782949" y="54333"/>
            <a:ext cx="1853895"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6" name="object 6"/>
          <p:cNvSpPr txBox="1"/>
          <p:nvPr/>
        </p:nvSpPr>
        <p:spPr>
          <a:xfrm>
            <a:off x="5649214" y="54333"/>
            <a:ext cx="1826734"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5" name="object 5"/>
          <p:cNvSpPr txBox="1"/>
          <p:nvPr/>
        </p:nvSpPr>
        <p:spPr>
          <a:xfrm>
            <a:off x="211632" y="1286596"/>
            <a:ext cx="129148" cy="177800"/>
          </a:xfrm>
          <a:prstGeom prst="rect">
            <a:avLst/>
          </a:prstGeom>
        </p:spPr>
        <p:txBody>
          <a:bodyPr wrap="square" lIns="0" tIns="0" rIns="0" bIns="0" rtlCol="0">
            <a:noAutofit/>
          </a:bodyPr>
          <a:lstStyle/>
          <a:p>
            <a:pPr marL="12700">
              <a:lnSpc>
                <a:spcPct val="90738"/>
              </a:lnSpc>
              <a:spcBef>
                <a:spcPts val="15"/>
              </a:spcBef>
            </a:pPr>
            <a:r>
              <a:rPr sz="1200" b="1" spc="0" dirty="0" smtClean="0">
                <a:solidFill>
                  <a:srgbClr val="FFFFFF"/>
                </a:solidFill>
                <a:latin typeface="Tw Cen MT"/>
                <a:cs typeface="Tw Cen MT"/>
              </a:rPr>
              <a:t>2</a:t>
            </a:r>
            <a:endParaRPr sz="1200">
              <a:latin typeface="Tw Cen MT"/>
              <a:cs typeface="Tw Cen MT"/>
            </a:endParaRPr>
          </a:p>
        </p:txBody>
      </p:sp>
      <p:sp>
        <p:nvSpPr>
          <p:cNvPr id="4" name="object 4"/>
          <p:cNvSpPr txBox="1"/>
          <p:nvPr/>
        </p:nvSpPr>
        <p:spPr>
          <a:xfrm>
            <a:off x="0" y="4419600"/>
            <a:ext cx="117398" cy="254000"/>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a:t>
            </a:r>
            <a:endParaRPr sz="1800">
              <a:latin typeface="Calibri"/>
              <a:cs typeface="Calibri"/>
            </a:endParaRPr>
          </a:p>
        </p:txBody>
      </p:sp>
      <p:sp>
        <p:nvSpPr>
          <p:cNvPr id="3" name="object 3"/>
          <p:cNvSpPr txBox="1"/>
          <p:nvPr/>
        </p:nvSpPr>
        <p:spPr>
          <a:xfrm>
            <a:off x="3907028" y="6552452"/>
            <a:ext cx="821600" cy="139700"/>
          </a:xfrm>
          <a:prstGeom prst="rect">
            <a:avLst/>
          </a:prstGeom>
        </p:spPr>
        <p:txBody>
          <a:bodyPr wrap="square" lIns="0" tIns="0" rIns="0" bIns="0" rtlCol="0">
            <a:noAutofit/>
          </a:bodyPr>
          <a:lstStyle/>
          <a:p>
            <a:pPr marL="12700">
              <a:lnSpc>
                <a:spcPct val="90738"/>
              </a:lnSpc>
              <a:spcBef>
                <a:spcPts val="35"/>
              </a:spcBef>
            </a:pPr>
            <a:r>
              <a:rPr sz="900" u="sng" spc="0" dirty="0" smtClean="0">
                <a:solidFill>
                  <a:srgbClr val="0000FF"/>
                </a:solidFill>
                <a:latin typeface="Tw Cen MT"/>
                <a:cs typeface="Tw Cen MT"/>
                <a:hlinkClick r:id="rId6"/>
              </a:rPr>
              <a:t>www</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m</a:t>
            </a:r>
            <a:r>
              <a:rPr sz="900" u="sng" spc="4" dirty="0" smtClean="0">
                <a:solidFill>
                  <a:srgbClr val="0000FF"/>
                </a:solidFill>
                <a:latin typeface="Tw Cen MT"/>
                <a:cs typeface="Tw Cen MT"/>
                <a:hlinkClick r:id="rId6"/>
              </a:rPr>
              <a:t>y</a:t>
            </a:r>
            <a:r>
              <a:rPr sz="900" u="sng" spc="-4" dirty="0" smtClean="0">
                <a:solidFill>
                  <a:srgbClr val="0000FF"/>
                </a:solidFill>
                <a:latin typeface="Tw Cen MT"/>
                <a:cs typeface="Tw Cen MT"/>
                <a:hlinkClick r:id="rId6"/>
              </a:rPr>
              <a:t>t</a:t>
            </a:r>
            <a:r>
              <a:rPr sz="900" u="sng" spc="4" dirty="0" smtClean="0">
                <a:solidFill>
                  <a:srgbClr val="0000FF"/>
                </a:solidFill>
                <a:latin typeface="Tw Cen MT"/>
                <a:cs typeface="Tw Cen MT"/>
                <a:hlinkClick r:id="rId6"/>
              </a:rPr>
              <a:t>e</a:t>
            </a:r>
            <a:r>
              <a:rPr sz="900" u="sng" spc="0" dirty="0" smtClean="0">
                <a:solidFill>
                  <a:srgbClr val="0000FF"/>
                </a:solidFill>
                <a:latin typeface="Tw Cen MT"/>
                <a:cs typeface="Tw Cen MT"/>
                <a:hlinkClick r:id="rId6"/>
              </a:rPr>
              <a:t>zz</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c</a:t>
            </a:r>
            <a:r>
              <a:rPr sz="900" u="sng" spc="4" dirty="0" smtClean="0">
                <a:solidFill>
                  <a:srgbClr val="0000FF"/>
                </a:solidFill>
                <a:latin typeface="Tw Cen MT"/>
                <a:cs typeface="Tw Cen MT"/>
                <a:hlinkClick r:id="rId6"/>
              </a:rPr>
              <a:t>o</a:t>
            </a:r>
            <a:r>
              <a:rPr sz="900" u="sng" spc="0" dirty="0" smtClean="0">
                <a:solidFill>
                  <a:srgbClr val="0000FF"/>
                </a:solidFill>
                <a:latin typeface="Tw Cen MT"/>
                <a:cs typeface="Tw Cen MT"/>
                <a:hlinkClick r:id="rId6"/>
              </a:rPr>
              <a:t>m</a:t>
            </a:r>
            <a:endParaRPr sz="900">
              <a:latin typeface="Tw Cen MT"/>
              <a:cs typeface="Tw Cen MT"/>
            </a:endParaRPr>
          </a:p>
        </p:txBody>
      </p:sp>
      <p:sp>
        <p:nvSpPr>
          <p:cNvPr id="2" name="object 2"/>
          <p:cNvSpPr txBox="1"/>
          <p:nvPr/>
        </p:nvSpPr>
        <p:spPr>
          <a:xfrm>
            <a:off x="553212" y="542543"/>
            <a:ext cx="8040624" cy="5756148"/>
          </a:xfrm>
          <a:prstGeom prst="rect">
            <a:avLst/>
          </a:prstGeom>
        </p:spPr>
        <p:txBody>
          <a:bodyPr wrap="square" lIns="0" tIns="0" rIns="0" bIns="0" rtlCol="0">
            <a:noAutofit/>
          </a:bodyPr>
          <a:lstStyle/>
          <a:p>
            <a:pPr>
              <a:lnSpc>
                <a:spcPts val="1000"/>
              </a:lnSpc>
            </a:pPr>
            <a:endParaRPr sz="1000" dirty="0"/>
          </a:p>
          <a:p>
            <a:pPr marL="885697" algn="ctr">
              <a:lnSpc>
                <a:spcPct val="101725"/>
              </a:lnSpc>
              <a:spcBef>
                <a:spcPts val="1297"/>
              </a:spcBef>
            </a:pPr>
            <a:endParaRPr lang="en-US" sz="2000" b="1" dirty="0" smtClean="0">
              <a:latin typeface="Calibri"/>
              <a:cs typeface="Calibri"/>
            </a:endParaRPr>
          </a:p>
          <a:p>
            <a:pPr marL="885697" algn="ctr">
              <a:lnSpc>
                <a:spcPct val="101725"/>
              </a:lnSpc>
              <a:spcBef>
                <a:spcPts val="1297"/>
              </a:spcBef>
            </a:pPr>
            <a:r>
              <a:rPr lang="en-US" sz="2000" b="1" dirty="0" smtClean="0">
                <a:latin typeface="Calibri"/>
                <a:cs typeface="Calibri"/>
              </a:rPr>
              <a:t>Educational Institutions</a:t>
            </a:r>
            <a:endParaRPr sz="2000" dirty="0">
              <a:latin typeface="Calibri"/>
              <a:cs typeface="Calibri"/>
            </a:endParaRPr>
          </a:p>
        </p:txBody>
      </p:sp>
      <p:sp>
        <p:nvSpPr>
          <p:cNvPr id="19" name="TextBox 18"/>
          <p:cNvSpPr txBox="1"/>
          <p:nvPr/>
        </p:nvSpPr>
        <p:spPr>
          <a:xfrm>
            <a:off x="838200" y="2438400"/>
            <a:ext cx="7391400" cy="3693319"/>
          </a:xfrm>
          <a:prstGeom prst="rect">
            <a:avLst/>
          </a:prstGeom>
          <a:noFill/>
        </p:spPr>
        <p:txBody>
          <a:bodyPr wrap="square" rtlCol="0">
            <a:spAutoFit/>
          </a:bodyPr>
          <a:lstStyle/>
          <a:p>
            <a:r>
              <a:rPr lang="en-US" dirty="0"/>
              <a:t>Higher education marketing is an essential part of your overall strategy. Why not make it simpler with an automated education communication solution</a:t>
            </a:r>
            <a:r>
              <a:rPr lang="en-US" dirty="0" smtClean="0"/>
              <a:t>?</a:t>
            </a:r>
          </a:p>
          <a:p>
            <a:endParaRPr lang="en-US" dirty="0"/>
          </a:p>
          <a:p>
            <a:r>
              <a:rPr lang="en-US" b="1" dirty="0">
                <a:hlinkClick r:id="rId7" tooltip="Attract a Larger Audience to Campus Events"/>
              </a:rPr>
              <a:t>Attract a Larger Audience to Campus Events</a:t>
            </a:r>
            <a:endParaRPr lang="en-US" b="1" dirty="0"/>
          </a:p>
          <a:p>
            <a:r>
              <a:rPr lang="en-US" dirty="0"/>
              <a:t>To draw a crowd to your next campus fundraiser, concert or higher education awards dinner, promote and organize it using our event software. A successful event begins and ends with strong management. Students and staff have very busy lives with a lot of messaging coming at them at once.</a:t>
            </a:r>
          </a:p>
          <a:p>
            <a:r>
              <a:rPr lang="en-US" dirty="0"/>
              <a:t>Take some of the pressure off your administrative teams and use marketing automation to handle the invites and tracking of who is coming. Automation will also send reminders to guests and alert those still deciding about any extra info that could help them make a decision.</a:t>
            </a:r>
          </a:p>
          <a:p>
            <a:endParaRPr lang="en-US" dirty="0"/>
          </a:p>
        </p:txBody>
      </p:sp>
      <p:sp>
        <p:nvSpPr>
          <p:cNvPr id="20" name="object 21"/>
          <p:cNvSpPr/>
          <p:nvPr/>
        </p:nvSpPr>
        <p:spPr>
          <a:xfrm>
            <a:off x="0" y="0"/>
            <a:ext cx="9144000" cy="708660"/>
          </a:xfrm>
          <a:custGeom>
            <a:avLst/>
            <a:gdLst/>
            <a:ahLst/>
            <a:cxnLst/>
            <a:rect l="l" t="t" r="r" b="b"/>
            <a:pathLst>
              <a:path w="9144000" h="708660">
                <a:moveTo>
                  <a:pt x="0" y="708660"/>
                </a:moveTo>
                <a:lnTo>
                  <a:pt x="9144000" y="708660"/>
                </a:lnTo>
                <a:lnTo>
                  <a:pt x="9144000" y="0"/>
                </a:lnTo>
                <a:lnTo>
                  <a:pt x="0" y="0"/>
                </a:lnTo>
                <a:lnTo>
                  <a:pt x="0" y="708660"/>
                </a:lnTo>
                <a:close/>
              </a:path>
            </a:pathLst>
          </a:custGeom>
          <a:solidFill>
            <a:srgbClr val="000000"/>
          </a:solidFill>
        </p:spPr>
        <p:txBody>
          <a:bodyPr wrap="square" lIns="0" tIns="0" rIns="0" bIns="0" rtlCol="0">
            <a:noAutofit/>
          </a:bodyPr>
          <a:lstStyle/>
          <a:p>
            <a:pPr marL="12700" algn="ctr">
              <a:lnSpc>
                <a:spcPts val="3370"/>
              </a:lnSpc>
              <a:spcBef>
                <a:spcPts val="168"/>
              </a:spcBef>
            </a:pPr>
            <a:r>
              <a:rPr lang="en-US" sz="3200" b="1" i="1" dirty="0" err="1" smtClean="0">
                <a:solidFill>
                  <a:srgbClr val="FFFFFF"/>
                </a:solidFill>
                <a:latin typeface="Times New Roman"/>
                <a:cs typeface="Times New Roman"/>
              </a:rPr>
              <a:t>Tezz</a:t>
            </a:r>
            <a:r>
              <a:rPr lang="en-US" sz="3200" b="1" i="1" dirty="0" smtClean="0">
                <a:solidFill>
                  <a:srgbClr val="FFFFFF"/>
                </a:solidFill>
                <a:latin typeface="Times New Roman"/>
                <a:cs typeface="Times New Roman"/>
              </a:rPr>
              <a:t> Mobile Marketing Solutions! </a:t>
            </a:r>
            <a:endParaRPr lang="en-US" sz="32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0" y="0"/>
            <a:ext cx="9180122" cy="708660"/>
          </a:xfrm>
          <a:prstGeom prst="rect">
            <a:avLst/>
          </a:prstGeom>
        </p:spPr>
        <p:txBody>
          <a:bodyPr wrap="square" lIns="0" tIns="0" rIns="0" bIns="0" rtlCol="0">
            <a:noAutofit/>
          </a:bodyPr>
          <a:lstStyle/>
          <a:p>
            <a:pPr marR="1959">
              <a:lnSpc>
                <a:spcPts val="2165"/>
              </a:lnSpc>
              <a:spcBef>
                <a:spcPts val="108"/>
              </a:spcBef>
            </a:pPr>
            <a:r>
              <a:rPr sz="2700" spc="0" baseline="1517" dirty="0" smtClean="0">
                <a:latin typeface="Calibri"/>
                <a:cs typeface="Calibri"/>
              </a:rPr>
              <a:t>L</a:t>
            </a:r>
            <a:r>
              <a:rPr sz="2700" spc="-9" baseline="1517" dirty="0" smtClean="0">
                <a:latin typeface="Calibri"/>
                <a:cs typeface="Calibri"/>
              </a:rPr>
              <a:t>e</a:t>
            </a:r>
            <a:r>
              <a:rPr sz="2700" spc="54" baseline="1517" dirty="0" smtClean="0">
                <a:latin typeface="Calibri"/>
                <a:cs typeface="Calibri"/>
              </a:rPr>
              <a:t>t</a:t>
            </a:r>
            <a:r>
              <a:rPr sz="2700" spc="-114" baseline="1517" dirty="0" smtClean="0">
                <a:latin typeface="Calibri"/>
                <a:cs typeface="Calibri"/>
              </a:rPr>
              <a:t>’</a:t>
            </a:r>
            <a:r>
              <a:rPr sz="2700" spc="0" baseline="1517" dirty="0" smtClean="0">
                <a:latin typeface="Calibri"/>
                <a:cs typeface="Calibri"/>
              </a:rPr>
              <a:t>s</a:t>
            </a:r>
            <a:r>
              <a:rPr sz="2700" spc="14" baseline="1517" dirty="0" smtClean="0">
                <a:latin typeface="Calibri"/>
                <a:cs typeface="Calibri"/>
              </a:rPr>
              <a:t> </a:t>
            </a:r>
            <a:r>
              <a:rPr sz="2700" spc="-4" baseline="1517" dirty="0" smtClean="0">
                <a:latin typeface="Calibri"/>
                <a:cs typeface="Calibri"/>
              </a:rPr>
              <a:t>cl</a:t>
            </a:r>
            <a:r>
              <a:rPr sz="2700" spc="0" baseline="1517" dirty="0" smtClean="0">
                <a:latin typeface="Calibri"/>
                <a:cs typeface="Calibri"/>
              </a:rPr>
              <a:t>ar</a:t>
            </a:r>
            <a:r>
              <a:rPr sz="2700" spc="-9" baseline="1517" dirty="0" smtClean="0">
                <a:latin typeface="Calibri"/>
                <a:cs typeface="Calibri"/>
              </a:rPr>
              <a:t>i</a:t>
            </a:r>
            <a:r>
              <a:rPr sz="2700" spc="14" baseline="1517" dirty="0" smtClean="0">
                <a:latin typeface="Calibri"/>
                <a:cs typeface="Calibri"/>
              </a:rPr>
              <a:t>f</a:t>
            </a:r>
            <a:r>
              <a:rPr sz="2700" spc="0" baseline="1517" dirty="0" smtClean="0">
                <a:latin typeface="Calibri"/>
                <a:cs typeface="Calibri"/>
              </a:rPr>
              <a:t>y</a:t>
            </a:r>
            <a:r>
              <a:rPr sz="2700" spc="14" baseline="1517" dirty="0" smtClean="0">
                <a:latin typeface="Calibri"/>
                <a:cs typeface="Calibri"/>
              </a:rPr>
              <a:t> </a:t>
            </a:r>
            <a:r>
              <a:rPr sz="2700" spc="0" baseline="1517" dirty="0" smtClean="0">
                <a:latin typeface="Calibri"/>
                <a:cs typeface="Calibri"/>
              </a:rPr>
              <a:t>w</a:t>
            </a:r>
            <a:r>
              <a:rPr sz="2700" spc="-34" baseline="1517" dirty="0" smtClean="0">
                <a:latin typeface="Calibri"/>
                <a:cs typeface="Calibri"/>
              </a:rPr>
              <a:t>h</a:t>
            </a:r>
            <a:r>
              <a:rPr sz="2700" spc="0" baseline="1517" dirty="0" smtClean="0">
                <a:latin typeface="Calibri"/>
                <a:cs typeface="Calibri"/>
              </a:rPr>
              <a:t>y</a:t>
            </a:r>
            <a:r>
              <a:rPr sz="2700" spc="19" baseline="1517" dirty="0" smtClean="0">
                <a:latin typeface="Calibri"/>
                <a:cs typeface="Calibri"/>
              </a:rPr>
              <a:t> </a:t>
            </a:r>
            <a:r>
              <a:rPr sz="2700" spc="0" baseline="1517" dirty="0" smtClean="0">
                <a:solidFill>
                  <a:srgbClr val="0000FF"/>
                </a:solidFill>
                <a:latin typeface="Calibri"/>
                <a:cs typeface="Calibri"/>
                <a:hlinkClick r:id="rId2"/>
              </a:rPr>
              <a:t>mar</a:t>
            </a:r>
            <a:r>
              <a:rPr sz="2700" spc="-59" baseline="1517" dirty="0" smtClean="0">
                <a:solidFill>
                  <a:srgbClr val="0000FF"/>
                </a:solidFill>
                <a:latin typeface="Calibri"/>
                <a:cs typeface="Calibri"/>
                <a:hlinkClick r:id="rId2"/>
              </a:rPr>
              <a:t>k</a:t>
            </a:r>
            <a:r>
              <a:rPr sz="2700" spc="-9" baseline="1517" dirty="0" smtClean="0">
                <a:solidFill>
                  <a:srgbClr val="0000FF"/>
                </a:solidFill>
                <a:latin typeface="Calibri"/>
                <a:cs typeface="Calibri"/>
                <a:hlinkClick r:id="rId2"/>
              </a:rPr>
              <a:t>e</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ng</a:t>
            </a:r>
            <a:r>
              <a:rPr sz="2700" spc="4" baseline="1517" dirty="0" smtClean="0">
                <a:solidFill>
                  <a:srgbClr val="0000FF"/>
                </a:solidFill>
                <a:latin typeface="Calibri"/>
                <a:cs typeface="Calibri"/>
                <a:hlinkClick r:id="rId2"/>
              </a:rPr>
              <a:t> </a:t>
            </a:r>
            <a:r>
              <a:rPr sz="2700" spc="-34" baseline="1517" dirty="0" smtClean="0">
                <a:solidFill>
                  <a:srgbClr val="0000FF"/>
                </a:solidFill>
                <a:latin typeface="Calibri"/>
                <a:cs typeface="Calibri"/>
                <a:hlinkClick r:id="rId2"/>
              </a:rPr>
              <a:t>f</a:t>
            </a:r>
            <a:r>
              <a:rPr sz="2700" spc="0" baseline="1517" dirty="0" smtClean="0">
                <a:solidFill>
                  <a:srgbClr val="0000FF"/>
                </a:solidFill>
                <a:latin typeface="Calibri"/>
                <a:cs typeface="Calibri"/>
                <a:hlinkClick r:id="rId2"/>
              </a:rPr>
              <a:t>or</a:t>
            </a:r>
            <a:r>
              <a:rPr sz="2700" spc="4" baseline="1517" dirty="0" smtClean="0">
                <a:solidFill>
                  <a:srgbClr val="0000FF"/>
                </a:solidFill>
                <a:latin typeface="Calibri"/>
                <a:cs typeface="Calibri"/>
                <a:hlinkClick r:id="rId2"/>
              </a:rPr>
              <a:t> </a:t>
            </a:r>
            <a:r>
              <a:rPr sz="2700" spc="0" baseline="1517" dirty="0" smtClean="0">
                <a:solidFill>
                  <a:srgbClr val="0000FF"/>
                </a:solidFill>
                <a:latin typeface="Calibri"/>
                <a:cs typeface="Calibri"/>
                <a:hlinkClick r:id="rId2"/>
              </a:rPr>
              <a:t>non</a:t>
            </a:r>
            <a:r>
              <a:rPr sz="2700" spc="4" baseline="1517" dirty="0" smtClean="0">
                <a:solidFill>
                  <a:srgbClr val="0000FF"/>
                </a:solidFill>
                <a:latin typeface="Calibri"/>
                <a:cs typeface="Calibri"/>
                <a:hlinkClick r:id="rId2"/>
              </a:rPr>
              <a:t>p</a:t>
            </a:r>
            <a:r>
              <a:rPr sz="2700" spc="-29" baseline="1517" dirty="0" smtClean="0">
                <a:solidFill>
                  <a:srgbClr val="0000FF"/>
                </a:solidFill>
                <a:latin typeface="Calibri"/>
                <a:cs typeface="Calibri"/>
                <a:hlinkClick r:id="rId2"/>
              </a:rPr>
              <a:t>r</a:t>
            </a:r>
            <a:r>
              <a:rPr sz="2700" spc="0" baseline="1517" dirty="0" smtClean="0">
                <a:solidFill>
                  <a:srgbClr val="0000FF"/>
                </a:solidFill>
                <a:latin typeface="Calibri"/>
                <a:cs typeface="Calibri"/>
                <a:hlinkClick r:id="rId2"/>
              </a:rPr>
              <a:t>ofit o</a:t>
            </a:r>
            <a:r>
              <a:rPr sz="2700" spc="-29" baseline="1517" dirty="0" smtClean="0">
                <a:solidFill>
                  <a:srgbClr val="0000FF"/>
                </a:solidFill>
                <a:latin typeface="Calibri"/>
                <a:cs typeface="Calibri"/>
                <a:hlinkClick r:id="rId2"/>
              </a:rPr>
              <a:t>rg</a:t>
            </a:r>
            <a:r>
              <a:rPr sz="2700" spc="0" baseline="1517" dirty="0" smtClean="0">
                <a:solidFill>
                  <a:srgbClr val="0000FF"/>
                </a:solidFill>
                <a:latin typeface="Calibri"/>
                <a:cs typeface="Calibri"/>
                <a:hlinkClick r:id="rId2"/>
              </a:rPr>
              <a:t>ani</a:t>
            </a:r>
            <a:r>
              <a:rPr sz="2700" spc="-29" baseline="1517" dirty="0" smtClean="0">
                <a:solidFill>
                  <a:srgbClr val="0000FF"/>
                </a:solidFill>
                <a:latin typeface="Calibri"/>
                <a:cs typeface="Calibri"/>
                <a:hlinkClick r:id="rId2"/>
              </a:rPr>
              <a:t>z</a:t>
            </a:r>
            <a:r>
              <a:rPr sz="2700" spc="-9" baseline="1517" dirty="0" smtClean="0">
                <a:solidFill>
                  <a:srgbClr val="0000FF"/>
                </a:solidFill>
                <a:latin typeface="Calibri"/>
                <a:cs typeface="Calibri"/>
                <a:hlinkClick r:id="rId2"/>
              </a:rPr>
              <a:t>a</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ons</a:t>
            </a:r>
            <a:r>
              <a:rPr sz="2700" spc="19" baseline="1517" dirty="0" smtClean="0">
                <a:solidFill>
                  <a:srgbClr val="0000FF"/>
                </a:solidFill>
                <a:latin typeface="Calibri"/>
                <a:cs typeface="Calibri"/>
                <a:hlinkClick r:id="rId2"/>
              </a:rPr>
              <a:t> </a:t>
            </a:r>
            <a:r>
              <a:rPr sz="2700" spc="0" baseline="1517" dirty="0" smtClean="0">
                <a:latin typeface="Calibri"/>
                <a:cs typeface="Calibri"/>
                <a:hlinkClick r:id="rId2"/>
              </a:rPr>
              <a:t>of</a:t>
            </a:r>
            <a:r>
              <a:rPr sz="2700" spc="-25" baseline="1517" dirty="0" smtClean="0">
                <a:latin typeface="Calibri"/>
                <a:cs typeface="Calibri"/>
              </a:rPr>
              <a:t>t</a:t>
            </a:r>
            <a:r>
              <a:rPr sz="2700" spc="0" baseline="1517" dirty="0" smtClean="0">
                <a:latin typeface="Calibri"/>
                <a:cs typeface="Calibri"/>
              </a:rPr>
              <a:t>en</a:t>
            </a:r>
            <a:r>
              <a:rPr sz="2700" spc="14" baseline="1517" dirty="0" smtClean="0">
                <a:latin typeface="Calibri"/>
                <a:cs typeface="Calibri"/>
              </a:rPr>
              <a:t> </a:t>
            </a:r>
            <a:r>
              <a:rPr sz="2700" spc="0" baseline="1517" dirty="0" smtClean="0">
                <a:latin typeface="Calibri"/>
                <a:cs typeface="Calibri"/>
              </a:rPr>
              <a:t>do</a:t>
            </a:r>
            <a:r>
              <a:rPr sz="2700" spc="4" baseline="1517" dirty="0" smtClean="0">
                <a:latin typeface="Calibri"/>
                <a:cs typeface="Calibri"/>
              </a:rPr>
              <a:t>e</a:t>
            </a:r>
            <a:r>
              <a:rPr sz="2700" spc="0" baseline="1517" dirty="0" smtClean="0">
                <a:latin typeface="Calibri"/>
                <a:cs typeface="Calibri"/>
              </a:rPr>
              <a:t>s</a:t>
            </a:r>
            <a:r>
              <a:rPr sz="2700" spc="4" baseline="1517" dirty="0" smtClean="0">
                <a:latin typeface="Calibri"/>
                <a:cs typeface="Calibri"/>
              </a:rPr>
              <a:t>n</a:t>
            </a:r>
            <a:r>
              <a:rPr sz="2700" spc="-4" baseline="1517" dirty="0" smtClean="0">
                <a:latin typeface="Calibri"/>
                <a:cs typeface="Calibri"/>
              </a:rPr>
              <a:t>’</a:t>
            </a:r>
            <a:r>
              <a:rPr sz="2700" spc="0" baseline="1517" dirty="0" smtClean="0">
                <a:latin typeface="Calibri"/>
                <a:cs typeface="Calibri"/>
              </a:rPr>
              <a:t>t</a:t>
            </a:r>
            <a:r>
              <a:rPr sz="2700" spc="9" baseline="1517" dirty="0" smtClean="0">
                <a:latin typeface="Calibri"/>
                <a:cs typeface="Calibri"/>
              </a:rPr>
              <a:t> </a:t>
            </a:r>
            <a:r>
              <a:rPr sz="2700" spc="-4" baseline="1517" dirty="0" smtClean="0">
                <a:latin typeface="Calibri"/>
                <a:cs typeface="Calibri"/>
              </a:rPr>
              <a:t>g</a:t>
            </a:r>
            <a:r>
              <a:rPr sz="2700" spc="-9" baseline="1517" dirty="0" smtClean="0">
                <a:latin typeface="Calibri"/>
                <a:cs typeface="Calibri"/>
              </a:rPr>
              <a:t>e</a:t>
            </a:r>
            <a:r>
              <a:rPr sz="2700" spc="0" baseline="1517" dirty="0" smtClean="0">
                <a:latin typeface="Calibri"/>
                <a:cs typeface="Calibri"/>
              </a:rPr>
              <a:t>t the </a:t>
            </a:r>
            <a:r>
              <a:rPr sz="2700" spc="-25" baseline="1517" dirty="0" smtClean="0">
                <a:latin typeface="Calibri"/>
                <a:cs typeface="Calibri"/>
              </a:rPr>
              <a:t>r</a:t>
            </a:r>
            <a:r>
              <a:rPr sz="2700" spc="0" baseline="1517" dirty="0" smtClean="0">
                <a:latin typeface="Calibri"/>
                <a:cs typeface="Calibri"/>
              </a:rPr>
              <a:t>e</a:t>
            </a:r>
            <a:r>
              <a:rPr sz="2700" spc="4" baseline="1517" dirty="0" smtClean="0">
                <a:latin typeface="Calibri"/>
                <a:cs typeface="Calibri"/>
              </a:rPr>
              <a:t>s</a:t>
            </a:r>
            <a:r>
              <a:rPr sz="2700" spc="0" baseline="1517" dirty="0" smtClean="0">
                <a:latin typeface="Calibri"/>
                <a:cs typeface="Calibri"/>
              </a:rPr>
              <a:t>ul</a:t>
            </a:r>
            <a:r>
              <a:rPr sz="2700" spc="-4" baseline="1517" dirty="0" smtClean="0">
                <a:latin typeface="Calibri"/>
                <a:cs typeface="Calibri"/>
              </a:rPr>
              <a:t>t</a:t>
            </a:r>
            <a:r>
              <a:rPr sz="2700" spc="0" baseline="1517" dirty="0" smtClean="0">
                <a:latin typeface="Calibri"/>
                <a:cs typeface="Calibri"/>
              </a:rPr>
              <a:t>s </a:t>
            </a:r>
            <a:r>
              <a:rPr sz="2700" spc="-25" baseline="1517" dirty="0" smtClean="0">
                <a:latin typeface="Calibri"/>
                <a:cs typeface="Calibri"/>
              </a:rPr>
              <a:t>y</a:t>
            </a:r>
            <a:r>
              <a:rPr sz="2700" spc="0" baseline="1517" dirty="0" smtClean="0">
                <a:latin typeface="Calibri"/>
                <a:cs typeface="Calibri"/>
              </a:rPr>
              <a:t>ou</a:t>
            </a:r>
            <a:r>
              <a:rPr sz="2700" spc="14" baseline="1517" dirty="0" smtClean="0">
                <a:latin typeface="Calibri"/>
                <a:cs typeface="Calibri"/>
              </a:rPr>
              <a:t> </a:t>
            </a:r>
            <a:r>
              <a:rPr sz="2700" spc="0" baseline="1517" dirty="0" smtClean="0">
                <a:latin typeface="Calibri"/>
                <a:cs typeface="Calibri"/>
              </a:rPr>
              <a:t>had</a:t>
            </a:r>
            <a:r>
              <a:rPr sz="2700" spc="4" baseline="1517" dirty="0" smtClean="0">
                <a:latin typeface="Calibri"/>
                <a:cs typeface="Calibri"/>
              </a:rPr>
              <a:t> </a:t>
            </a:r>
            <a:r>
              <a:rPr sz="2700" spc="0" baseline="1517" dirty="0" smtClean="0">
                <a:latin typeface="Calibri"/>
                <a:cs typeface="Calibri"/>
              </a:rPr>
              <a:t>ho</a:t>
            </a:r>
            <a:r>
              <a:rPr sz="2700" spc="4" baseline="1517" dirty="0" smtClean="0">
                <a:latin typeface="Calibri"/>
                <a:cs typeface="Calibri"/>
              </a:rPr>
              <a:t>p</a:t>
            </a:r>
            <a:r>
              <a:rPr sz="2700" spc="0" baseline="1517" dirty="0" smtClean="0">
                <a:latin typeface="Calibri"/>
                <a:cs typeface="Calibri"/>
              </a:rPr>
              <a:t>ed</a:t>
            </a:r>
            <a:endParaRPr sz="1800">
              <a:latin typeface="Calibri"/>
              <a:cs typeface="Calibri"/>
            </a:endParaRPr>
          </a:p>
          <a:p>
            <a:pPr>
              <a:lnSpc>
                <a:spcPts val="2160"/>
              </a:lnSpc>
            </a:pPr>
            <a:r>
              <a:rPr sz="2700" spc="-34" baseline="1517" dirty="0" smtClean="0">
                <a:latin typeface="Calibri"/>
                <a:cs typeface="Calibri"/>
              </a:rPr>
              <a:t>f</a:t>
            </a:r>
            <a:r>
              <a:rPr sz="2700" spc="0" baseline="1517" dirty="0" smtClean="0">
                <a:latin typeface="Calibri"/>
                <a:cs typeface="Calibri"/>
              </a:rPr>
              <a:t>o</a:t>
            </a:r>
            <a:r>
              <a:rPr sz="2700" spc="-184" baseline="1517" dirty="0" smtClean="0">
                <a:latin typeface="Calibri"/>
                <a:cs typeface="Calibri"/>
              </a:rPr>
              <a:t>r</a:t>
            </a:r>
            <a:r>
              <a:rPr sz="2700" spc="0" baseline="1517" dirty="0" smtClean="0">
                <a:latin typeface="Calibri"/>
                <a:cs typeface="Calibri"/>
              </a:rPr>
              <a:t>. Some mar</a:t>
            </a:r>
            <a:r>
              <a:rPr sz="2700" spc="-64" baseline="1517" dirty="0" smtClean="0">
                <a:latin typeface="Calibri"/>
                <a:cs typeface="Calibri"/>
              </a:rPr>
              <a:t>k</a:t>
            </a:r>
            <a:r>
              <a:rPr sz="2700" spc="-9" baseline="1517" dirty="0" smtClean="0">
                <a:latin typeface="Calibri"/>
                <a:cs typeface="Calibri"/>
              </a:rPr>
              <a:t>e</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ng </a:t>
            </a:r>
            <a:r>
              <a:rPr sz="2700" spc="-19" baseline="1517" dirty="0" smtClean="0">
                <a:latin typeface="Calibri"/>
                <a:cs typeface="Calibri"/>
              </a:rPr>
              <a:t>s</a:t>
            </a:r>
            <a:r>
              <a:rPr sz="2700" spc="0" baseline="1517" dirty="0" smtClean="0">
                <a:latin typeface="Calibri"/>
                <a:cs typeface="Calibri"/>
              </a:rPr>
              <a:t>t</a:t>
            </a:r>
            <a:r>
              <a:rPr sz="2700" spc="-44" baseline="1517" dirty="0" smtClean="0">
                <a:latin typeface="Calibri"/>
                <a:cs typeface="Calibri"/>
              </a:rPr>
              <a:t>r</a:t>
            </a:r>
            <a:r>
              <a:rPr sz="2700" spc="-9" baseline="1517" dirty="0" smtClean="0">
                <a:latin typeface="Calibri"/>
                <a:cs typeface="Calibri"/>
              </a:rPr>
              <a:t>a</a:t>
            </a:r>
            <a:r>
              <a:rPr sz="2700" spc="-25" baseline="1517" dirty="0" smtClean="0">
                <a:latin typeface="Calibri"/>
                <a:cs typeface="Calibri"/>
              </a:rPr>
              <a:t>t</a:t>
            </a:r>
            <a:r>
              <a:rPr sz="2700" spc="0" baseline="1517" dirty="0" smtClean="0">
                <a:latin typeface="Calibri"/>
                <a:cs typeface="Calibri"/>
              </a:rPr>
              <a:t>e</a:t>
            </a:r>
            <a:r>
              <a:rPr sz="2700" spc="4" baseline="1517" dirty="0" smtClean="0">
                <a:latin typeface="Calibri"/>
                <a:cs typeface="Calibri"/>
              </a:rPr>
              <a:t>g</a:t>
            </a:r>
            <a:r>
              <a:rPr sz="2700" spc="-4" baseline="1517" dirty="0" smtClean="0">
                <a:latin typeface="Calibri"/>
                <a:cs typeface="Calibri"/>
              </a:rPr>
              <a:t>i</a:t>
            </a:r>
            <a:r>
              <a:rPr sz="2700" spc="0" baseline="1517" dirty="0" smtClean="0">
                <a:latin typeface="Calibri"/>
                <a:cs typeface="Calibri"/>
              </a:rPr>
              <a:t>es</a:t>
            </a:r>
            <a:r>
              <a:rPr sz="2700" spc="4"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o</a:t>
            </a:r>
            <a:r>
              <a:rPr sz="2700" spc="-4" baseline="1517" dirty="0" smtClean="0">
                <a:latin typeface="Calibri"/>
                <a:cs typeface="Calibri"/>
              </a:rPr>
              <a:t>r</a:t>
            </a:r>
            <a:r>
              <a:rPr sz="2700" spc="0" baseline="1517" dirty="0" smtClean="0">
                <a:latin typeface="Calibri"/>
                <a:cs typeface="Calibri"/>
              </a:rPr>
              <a:t>k </a:t>
            </a:r>
            <a:r>
              <a:rPr sz="2700" spc="-14" baseline="1517" dirty="0" smtClean="0">
                <a:latin typeface="Calibri"/>
                <a:cs typeface="Calibri"/>
              </a:rPr>
              <a:t>v</a:t>
            </a:r>
            <a:r>
              <a:rPr sz="2700" spc="0" baseline="1517" dirty="0" smtClean="0">
                <a:latin typeface="Calibri"/>
                <a:cs typeface="Calibri"/>
              </a:rPr>
              <a:t>e</a:t>
            </a:r>
            <a:r>
              <a:rPr sz="2700" spc="9" baseline="1517" dirty="0" smtClean="0">
                <a:latin typeface="Calibri"/>
                <a:cs typeface="Calibri"/>
              </a:rPr>
              <a:t>r</a:t>
            </a:r>
            <a:r>
              <a:rPr sz="2700" spc="0" baseline="1517" dirty="0" smtClean="0">
                <a:latin typeface="Calibri"/>
                <a:cs typeface="Calibri"/>
              </a:rPr>
              <a:t>y</a:t>
            </a:r>
            <a:r>
              <a:rPr sz="2700" spc="-9"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ell </a:t>
            </a:r>
            <a:r>
              <a:rPr sz="2700" spc="-34" baseline="1517" dirty="0" smtClean="0">
                <a:latin typeface="Calibri"/>
                <a:cs typeface="Calibri"/>
              </a:rPr>
              <a:t>f</a:t>
            </a:r>
            <a:r>
              <a:rPr sz="2700" spc="0" baseline="1517" dirty="0" smtClean="0">
                <a:latin typeface="Calibri"/>
                <a:cs typeface="Calibri"/>
              </a:rPr>
              <a:t>or</a:t>
            </a:r>
            <a:r>
              <a:rPr sz="2700" spc="4"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a:t>
            </a:r>
            <a:r>
              <a:rPr sz="2700" spc="9" baseline="1517" dirty="0" smtClean="0">
                <a:latin typeface="Calibri"/>
                <a:cs typeface="Calibri"/>
              </a:rPr>
              <a:t> </a:t>
            </a:r>
            <a:r>
              <a:rPr sz="2700" spc="0" baseline="1517" dirty="0" smtClean="0">
                <a:latin typeface="Calibri"/>
                <a:cs typeface="Calibri"/>
              </a:rPr>
              <a:t>o</a:t>
            </a:r>
            <a:r>
              <a:rPr sz="2700" spc="-29" baseline="1517" dirty="0" smtClean="0">
                <a:latin typeface="Calibri"/>
                <a:cs typeface="Calibri"/>
              </a:rPr>
              <a:t>rg</a:t>
            </a:r>
            <a:r>
              <a:rPr sz="2700" spc="0" baseline="1517" dirty="0" smtClean="0">
                <a:latin typeface="Calibri"/>
                <a:cs typeface="Calibri"/>
              </a:rPr>
              <a:t>ani</a:t>
            </a:r>
            <a:r>
              <a:rPr sz="2700" spc="-29" baseline="1517" dirty="0" smtClean="0">
                <a:latin typeface="Calibri"/>
                <a:cs typeface="Calibri"/>
              </a:rPr>
              <a:t>z</a:t>
            </a:r>
            <a:r>
              <a:rPr sz="2700" spc="-9" baseline="1517" dirty="0" smtClean="0">
                <a:latin typeface="Calibri"/>
                <a:cs typeface="Calibri"/>
              </a:rPr>
              <a:t>a</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ons,</a:t>
            </a:r>
            <a:r>
              <a:rPr sz="2700" spc="4" baseline="1517" dirty="0" smtClean="0">
                <a:latin typeface="Calibri"/>
                <a:cs typeface="Calibri"/>
              </a:rPr>
              <a:t> </a:t>
            </a:r>
            <a:r>
              <a:rPr sz="2700" spc="0" baseline="1517" dirty="0" smtClean="0">
                <a:latin typeface="Calibri"/>
                <a:cs typeface="Calibri"/>
              </a:rPr>
              <a:t>but ma</a:t>
            </a:r>
            <a:r>
              <a:rPr sz="2700" spc="-34" baseline="1517" dirty="0" smtClean="0">
                <a:latin typeface="Calibri"/>
                <a:cs typeface="Calibri"/>
              </a:rPr>
              <a:t>n</a:t>
            </a:r>
            <a:r>
              <a:rPr sz="2700" spc="0" baseline="1517" dirty="0" smtClean="0">
                <a:latin typeface="Calibri"/>
                <a:cs typeface="Calibri"/>
              </a:rPr>
              <a:t>y</a:t>
            </a:r>
            <a:r>
              <a:rPr sz="2700" spc="9"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ts use</a:t>
            </a:r>
            <a:endParaRPr sz="1800">
              <a:latin typeface="Calibri"/>
              <a:cs typeface="Calibri"/>
            </a:endParaRPr>
          </a:p>
        </p:txBody>
      </p:sp>
      <p:sp>
        <p:nvSpPr>
          <p:cNvPr id="10" name="object 10"/>
          <p:cNvSpPr/>
          <p:nvPr/>
        </p:nvSpPr>
        <p:spPr>
          <a:xfrm>
            <a:off x="0" y="-1"/>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0" y="0"/>
            <a:ext cx="9220200" cy="7162800"/>
          </a:xfrm>
          <a:prstGeom prst="rect">
            <a:avLst/>
          </a:prstGeom>
          <a:blipFill>
            <a:blip r:embed="rId4" cstate="print"/>
            <a:stretch>
              <a:fillRect/>
            </a:stretch>
          </a:blipFill>
        </p:spPr>
        <p:txBody>
          <a:bodyPr wrap="square" lIns="0" tIns="0" rIns="0" bIns="0" rtlCol="0">
            <a:noAutofit/>
          </a:bodyPr>
          <a:lstStyle/>
          <a:p>
            <a:pPr marL="885697" algn="ctr">
              <a:lnSpc>
                <a:spcPct val="101725"/>
              </a:lnSpc>
              <a:spcBef>
                <a:spcPts val="1297"/>
              </a:spcBef>
            </a:pPr>
            <a:r>
              <a:rPr lang="en-US" b="1">
                <a:cs typeface="Calibri"/>
              </a:rPr>
              <a:t>Educational Institutions</a:t>
            </a:r>
            <a:endParaRPr lang="en-US" dirty="0">
              <a:cs typeface="Calibri"/>
            </a:endParaRPr>
          </a:p>
        </p:txBody>
      </p:sp>
      <p:sp>
        <p:nvSpPr>
          <p:cNvPr id="12" name="object 12"/>
          <p:cNvSpPr/>
          <p:nvPr/>
        </p:nvSpPr>
        <p:spPr>
          <a:xfrm>
            <a:off x="553212" y="542543"/>
            <a:ext cx="8040624" cy="5756148"/>
          </a:xfrm>
          <a:custGeom>
            <a:avLst/>
            <a:gdLst/>
            <a:ahLst/>
            <a:cxnLst/>
            <a:rect l="l" t="t" r="r" b="b"/>
            <a:pathLst>
              <a:path w="8040624" h="5756148">
                <a:moveTo>
                  <a:pt x="0" y="5756148"/>
                </a:moveTo>
                <a:lnTo>
                  <a:pt x="8040624" y="5756148"/>
                </a:lnTo>
                <a:lnTo>
                  <a:pt x="8040624" y="0"/>
                </a:lnTo>
                <a:lnTo>
                  <a:pt x="0" y="0"/>
                </a:lnTo>
                <a:lnTo>
                  <a:pt x="0" y="5756148"/>
                </a:lnTo>
                <a:close/>
              </a:path>
            </a:pathLst>
          </a:custGeom>
          <a:ln w="15240">
            <a:solidFill>
              <a:srgbClr val="83992A"/>
            </a:solidFill>
          </a:ln>
        </p:spPr>
        <p:txBody>
          <a:bodyPr wrap="square" lIns="0" tIns="0" rIns="0" bIns="0" rtlCol="0">
            <a:noAutofit/>
          </a:bodyPr>
          <a:lstStyle/>
          <a:p>
            <a:endParaRPr/>
          </a:p>
        </p:txBody>
      </p:sp>
      <p:sp>
        <p:nvSpPr>
          <p:cNvPr id="13" name="object 13"/>
          <p:cNvSpPr/>
          <p:nvPr/>
        </p:nvSpPr>
        <p:spPr>
          <a:xfrm>
            <a:off x="0"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8467344"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591312" y="1853184"/>
            <a:ext cx="8552688" cy="228600"/>
          </a:xfrm>
          <a:custGeom>
            <a:avLst/>
            <a:gdLst/>
            <a:ahLst/>
            <a:cxnLst/>
            <a:rect l="l" t="t" r="r" b="b"/>
            <a:pathLst>
              <a:path w="8552688" h="228600">
                <a:moveTo>
                  <a:pt x="0" y="228600"/>
                </a:moveTo>
                <a:lnTo>
                  <a:pt x="8552688" y="228600"/>
                </a:lnTo>
                <a:lnTo>
                  <a:pt x="8552688" y="0"/>
                </a:lnTo>
                <a:lnTo>
                  <a:pt x="0" y="0"/>
                </a:lnTo>
                <a:lnTo>
                  <a:pt x="0" y="228600"/>
                </a:lnTo>
                <a:close/>
              </a:path>
            </a:pathLst>
          </a:custGeom>
          <a:solidFill>
            <a:srgbClr val="C5A685"/>
          </a:solidFill>
        </p:spPr>
        <p:txBody>
          <a:bodyPr wrap="square" lIns="0" tIns="0" rIns="0" bIns="0" rtlCol="0">
            <a:noAutofit/>
          </a:bodyPr>
          <a:lstStyle/>
          <a:p>
            <a:endParaRPr/>
          </a:p>
        </p:txBody>
      </p:sp>
      <p:sp>
        <p:nvSpPr>
          <p:cNvPr id="16" name="object 16"/>
          <p:cNvSpPr/>
          <p:nvPr/>
        </p:nvSpPr>
        <p:spPr>
          <a:xfrm>
            <a:off x="0" y="1272539"/>
            <a:ext cx="533400" cy="243839"/>
          </a:xfrm>
          <a:custGeom>
            <a:avLst/>
            <a:gdLst/>
            <a:ahLst/>
            <a:cxnLst/>
            <a:rect l="l" t="t" r="r" b="b"/>
            <a:pathLst>
              <a:path w="533400" h="243839">
                <a:moveTo>
                  <a:pt x="0" y="243839"/>
                </a:moveTo>
                <a:lnTo>
                  <a:pt x="533400" y="243839"/>
                </a:lnTo>
                <a:lnTo>
                  <a:pt x="533400" y="0"/>
                </a:lnTo>
                <a:lnTo>
                  <a:pt x="0" y="0"/>
                </a:lnTo>
                <a:lnTo>
                  <a:pt x="0" y="243839"/>
                </a:lnTo>
                <a:close/>
              </a:path>
            </a:pathLst>
          </a:custGeom>
          <a:solidFill>
            <a:srgbClr val="C6EE78"/>
          </a:solidFill>
        </p:spPr>
        <p:txBody>
          <a:bodyPr wrap="square" lIns="0" tIns="0" rIns="0" bIns="0" rtlCol="0">
            <a:noAutofit/>
          </a:bodyPr>
          <a:lstStyle/>
          <a:p>
            <a:endParaRPr/>
          </a:p>
        </p:txBody>
      </p:sp>
      <p:sp>
        <p:nvSpPr>
          <p:cNvPr id="17" name="object 17"/>
          <p:cNvSpPr/>
          <p:nvPr/>
        </p:nvSpPr>
        <p:spPr>
          <a:xfrm>
            <a:off x="0" y="0"/>
            <a:ext cx="9144000" cy="708660"/>
          </a:xfrm>
          <a:custGeom>
            <a:avLst/>
            <a:gdLst/>
            <a:ahLst/>
            <a:cxnLst/>
            <a:rect l="l" t="t" r="r" b="b"/>
            <a:pathLst>
              <a:path w="9144000" h="708660">
                <a:moveTo>
                  <a:pt x="0" y="708660"/>
                </a:moveTo>
                <a:lnTo>
                  <a:pt x="9144000" y="708660"/>
                </a:lnTo>
                <a:lnTo>
                  <a:pt x="9144000" y="0"/>
                </a:lnTo>
                <a:lnTo>
                  <a:pt x="0" y="0"/>
                </a:lnTo>
                <a:lnTo>
                  <a:pt x="0" y="708660"/>
                </a:lnTo>
                <a:close/>
              </a:path>
            </a:pathLst>
          </a:custGeom>
          <a:solidFill>
            <a:srgbClr val="000000"/>
          </a:solidFill>
        </p:spPr>
        <p:txBody>
          <a:bodyPr wrap="square" lIns="0" tIns="0" rIns="0" bIns="0" rtlCol="0">
            <a:noAutofit/>
          </a:bodyPr>
          <a:lstStyle/>
          <a:p>
            <a:pPr marL="12700" algn="ctr">
              <a:lnSpc>
                <a:spcPts val="3370"/>
              </a:lnSpc>
              <a:spcBef>
                <a:spcPts val="168"/>
              </a:spcBef>
            </a:pPr>
            <a:r>
              <a:rPr lang="en-US" sz="3200" b="1" i="1" dirty="0" err="1" smtClean="0">
                <a:solidFill>
                  <a:srgbClr val="FFFFFF"/>
                </a:solidFill>
                <a:latin typeface="Times New Roman"/>
                <a:cs typeface="Times New Roman"/>
              </a:rPr>
              <a:t>Tezz</a:t>
            </a:r>
            <a:r>
              <a:rPr lang="en-US" sz="3200" b="1" i="1" dirty="0" smtClean="0">
                <a:solidFill>
                  <a:srgbClr val="FFFFFF"/>
                </a:solidFill>
                <a:latin typeface="Times New Roman"/>
                <a:cs typeface="Times New Roman"/>
              </a:rPr>
              <a:t> Mobile Marketing Solutions! </a:t>
            </a:r>
            <a:endParaRPr lang="en-US" sz="3200" dirty="0">
              <a:latin typeface="Times New Roman"/>
              <a:cs typeface="Times New Roman"/>
            </a:endParaRPr>
          </a:p>
        </p:txBody>
      </p:sp>
      <p:sp>
        <p:nvSpPr>
          <p:cNvPr id="9" name="object 9"/>
          <p:cNvSpPr txBox="1"/>
          <p:nvPr/>
        </p:nvSpPr>
        <p:spPr>
          <a:xfrm>
            <a:off x="1739645" y="54333"/>
            <a:ext cx="67359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8" name="object 8"/>
          <p:cNvSpPr txBox="1"/>
          <p:nvPr/>
        </p:nvSpPr>
        <p:spPr>
          <a:xfrm>
            <a:off x="2504948" y="54333"/>
            <a:ext cx="126532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7" name="object 7"/>
          <p:cNvSpPr txBox="1"/>
          <p:nvPr/>
        </p:nvSpPr>
        <p:spPr>
          <a:xfrm>
            <a:off x="3782949" y="54333"/>
            <a:ext cx="1853895"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6" name="object 6"/>
          <p:cNvSpPr txBox="1"/>
          <p:nvPr/>
        </p:nvSpPr>
        <p:spPr>
          <a:xfrm>
            <a:off x="5649214" y="54333"/>
            <a:ext cx="1826734"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5" name="object 5"/>
          <p:cNvSpPr txBox="1"/>
          <p:nvPr/>
        </p:nvSpPr>
        <p:spPr>
          <a:xfrm>
            <a:off x="211632" y="1286596"/>
            <a:ext cx="129148" cy="177800"/>
          </a:xfrm>
          <a:prstGeom prst="rect">
            <a:avLst/>
          </a:prstGeom>
        </p:spPr>
        <p:txBody>
          <a:bodyPr wrap="square" lIns="0" tIns="0" rIns="0" bIns="0" rtlCol="0">
            <a:noAutofit/>
          </a:bodyPr>
          <a:lstStyle/>
          <a:p>
            <a:pPr marL="12700">
              <a:lnSpc>
                <a:spcPct val="90738"/>
              </a:lnSpc>
              <a:spcBef>
                <a:spcPts val="15"/>
              </a:spcBef>
            </a:pPr>
            <a:r>
              <a:rPr sz="1200" b="1" spc="0" dirty="0" smtClean="0">
                <a:solidFill>
                  <a:srgbClr val="FFFFFF"/>
                </a:solidFill>
                <a:latin typeface="Tw Cen MT"/>
                <a:cs typeface="Tw Cen MT"/>
              </a:rPr>
              <a:t>2</a:t>
            </a:r>
            <a:endParaRPr sz="1200">
              <a:latin typeface="Tw Cen MT"/>
              <a:cs typeface="Tw Cen MT"/>
            </a:endParaRPr>
          </a:p>
        </p:txBody>
      </p:sp>
      <p:sp>
        <p:nvSpPr>
          <p:cNvPr id="4" name="object 4"/>
          <p:cNvSpPr txBox="1"/>
          <p:nvPr/>
        </p:nvSpPr>
        <p:spPr>
          <a:xfrm>
            <a:off x="0" y="4419600"/>
            <a:ext cx="117398" cy="254000"/>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a:t>
            </a:r>
            <a:endParaRPr sz="1800">
              <a:latin typeface="Calibri"/>
              <a:cs typeface="Calibri"/>
            </a:endParaRPr>
          </a:p>
        </p:txBody>
      </p:sp>
      <p:sp>
        <p:nvSpPr>
          <p:cNvPr id="3" name="object 3"/>
          <p:cNvSpPr txBox="1"/>
          <p:nvPr/>
        </p:nvSpPr>
        <p:spPr>
          <a:xfrm>
            <a:off x="3907028" y="6552452"/>
            <a:ext cx="821600" cy="139700"/>
          </a:xfrm>
          <a:prstGeom prst="rect">
            <a:avLst/>
          </a:prstGeom>
        </p:spPr>
        <p:txBody>
          <a:bodyPr wrap="square" lIns="0" tIns="0" rIns="0" bIns="0" rtlCol="0">
            <a:noAutofit/>
          </a:bodyPr>
          <a:lstStyle/>
          <a:p>
            <a:pPr marL="12700">
              <a:lnSpc>
                <a:spcPct val="90738"/>
              </a:lnSpc>
              <a:spcBef>
                <a:spcPts val="35"/>
              </a:spcBef>
            </a:pPr>
            <a:r>
              <a:rPr sz="900" u="sng" spc="0" dirty="0" smtClean="0">
                <a:solidFill>
                  <a:srgbClr val="0000FF"/>
                </a:solidFill>
                <a:latin typeface="Tw Cen MT"/>
                <a:cs typeface="Tw Cen MT"/>
                <a:hlinkClick r:id="rId6"/>
              </a:rPr>
              <a:t>www</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m</a:t>
            </a:r>
            <a:r>
              <a:rPr sz="900" u="sng" spc="4" dirty="0" smtClean="0">
                <a:solidFill>
                  <a:srgbClr val="0000FF"/>
                </a:solidFill>
                <a:latin typeface="Tw Cen MT"/>
                <a:cs typeface="Tw Cen MT"/>
                <a:hlinkClick r:id="rId6"/>
              </a:rPr>
              <a:t>y</a:t>
            </a:r>
            <a:r>
              <a:rPr sz="900" u="sng" spc="-4" dirty="0" smtClean="0">
                <a:solidFill>
                  <a:srgbClr val="0000FF"/>
                </a:solidFill>
                <a:latin typeface="Tw Cen MT"/>
                <a:cs typeface="Tw Cen MT"/>
                <a:hlinkClick r:id="rId6"/>
              </a:rPr>
              <a:t>t</a:t>
            </a:r>
            <a:r>
              <a:rPr sz="900" u="sng" spc="4" dirty="0" smtClean="0">
                <a:solidFill>
                  <a:srgbClr val="0000FF"/>
                </a:solidFill>
                <a:latin typeface="Tw Cen MT"/>
                <a:cs typeface="Tw Cen MT"/>
                <a:hlinkClick r:id="rId6"/>
              </a:rPr>
              <a:t>e</a:t>
            </a:r>
            <a:r>
              <a:rPr sz="900" u="sng" spc="0" dirty="0" smtClean="0">
                <a:solidFill>
                  <a:srgbClr val="0000FF"/>
                </a:solidFill>
                <a:latin typeface="Tw Cen MT"/>
                <a:cs typeface="Tw Cen MT"/>
                <a:hlinkClick r:id="rId6"/>
              </a:rPr>
              <a:t>zz</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c</a:t>
            </a:r>
            <a:r>
              <a:rPr sz="900" u="sng" spc="4" dirty="0" smtClean="0">
                <a:solidFill>
                  <a:srgbClr val="0000FF"/>
                </a:solidFill>
                <a:latin typeface="Tw Cen MT"/>
                <a:cs typeface="Tw Cen MT"/>
                <a:hlinkClick r:id="rId6"/>
              </a:rPr>
              <a:t>o</a:t>
            </a:r>
            <a:r>
              <a:rPr sz="900" u="sng" spc="0" dirty="0" smtClean="0">
                <a:solidFill>
                  <a:srgbClr val="0000FF"/>
                </a:solidFill>
                <a:latin typeface="Tw Cen MT"/>
                <a:cs typeface="Tw Cen MT"/>
                <a:hlinkClick r:id="rId6"/>
              </a:rPr>
              <a:t>m</a:t>
            </a:r>
            <a:endParaRPr sz="900">
              <a:latin typeface="Tw Cen MT"/>
              <a:cs typeface="Tw Cen MT"/>
            </a:endParaRPr>
          </a:p>
        </p:txBody>
      </p:sp>
      <p:sp>
        <p:nvSpPr>
          <p:cNvPr id="2" name="object 2"/>
          <p:cNvSpPr txBox="1"/>
          <p:nvPr/>
        </p:nvSpPr>
        <p:spPr>
          <a:xfrm>
            <a:off x="553212" y="542543"/>
            <a:ext cx="8040624" cy="5756148"/>
          </a:xfrm>
          <a:prstGeom prst="rect">
            <a:avLst/>
          </a:prstGeom>
        </p:spPr>
        <p:txBody>
          <a:bodyPr wrap="square" lIns="0" tIns="0" rIns="0" bIns="0" rtlCol="0">
            <a:noAutofit/>
          </a:bodyPr>
          <a:lstStyle/>
          <a:p>
            <a:pPr>
              <a:lnSpc>
                <a:spcPts val="800"/>
              </a:lnSpc>
              <a:spcBef>
                <a:spcPts val="26"/>
              </a:spcBef>
            </a:pPr>
            <a:r>
              <a:rPr lang="en-US" sz="800" b="1" dirty="0">
                <a:cs typeface="Calibri"/>
              </a:rPr>
              <a:t>Educational Institutions</a:t>
            </a:r>
            <a:endParaRPr lang="en-US" sz="800" dirty="0">
              <a:cs typeface="Calibri"/>
            </a:endParaRPr>
          </a:p>
          <a:p>
            <a:pPr>
              <a:lnSpc>
                <a:spcPts val="800"/>
              </a:lnSpc>
              <a:spcBef>
                <a:spcPts val="26"/>
              </a:spcBef>
            </a:pPr>
            <a:endParaRPr sz="800" dirty="0"/>
          </a:p>
        </p:txBody>
      </p:sp>
      <p:sp>
        <p:nvSpPr>
          <p:cNvPr id="19" name="TextBox 18"/>
          <p:cNvSpPr txBox="1"/>
          <p:nvPr/>
        </p:nvSpPr>
        <p:spPr>
          <a:xfrm>
            <a:off x="1068801" y="2648169"/>
            <a:ext cx="7086600" cy="2585323"/>
          </a:xfrm>
          <a:prstGeom prst="rect">
            <a:avLst/>
          </a:prstGeom>
          <a:noFill/>
        </p:spPr>
        <p:txBody>
          <a:bodyPr wrap="square" rtlCol="0">
            <a:spAutoFit/>
          </a:bodyPr>
          <a:lstStyle/>
          <a:p>
            <a:r>
              <a:rPr lang="en-US" b="1" dirty="0">
                <a:hlinkClick r:id="rId7" tooltip="Reduce Late Payments with Auto-Reminders"/>
              </a:rPr>
              <a:t>Reduce Late Payments with Auto-Reminders</a:t>
            </a:r>
            <a:endParaRPr lang="en-US" b="1" dirty="0"/>
          </a:p>
          <a:p>
            <a:r>
              <a:rPr lang="en-US" dirty="0"/>
              <a:t>Automated notices can be sent to specific students who have not yet paid their term fees. Stop spending time tracking down people to pay fees. Set up automatic notices to constantly remind those who have outstanding debts and how to make the payments.</a:t>
            </a:r>
          </a:p>
          <a:p>
            <a:r>
              <a:rPr lang="en-US" dirty="0"/>
              <a:t>While it is true that there are those who openly try to avoid paying, some simply forget. Automated reminders will show that your team is on top of things and have the student’s best interests at heart, which is what higher education is all about.</a:t>
            </a:r>
          </a:p>
        </p:txBody>
      </p:sp>
      <p:sp>
        <p:nvSpPr>
          <p:cNvPr id="20" name="TextBox 19"/>
          <p:cNvSpPr txBox="1"/>
          <p:nvPr/>
        </p:nvSpPr>
        <p:spPr>
          <a:xfrm>
            <a:off x="2667000" y="962421"/>
            <a:ext cx="3505200" cy="400110"/>
          </a:xfrm>
          <a:prstGeom prst="rect">
            <a:avLst/>
          </a:prstGeom>
          <a:noFill/>
        </p:spPr>
        <p:txBody>
          <a:bodyPr wrap="square" rtlCol="0">
            <a:spAutoFit/>
          </a:bodyPr>
          <a:lstStyle/>
          <a:p>
            <a:pPr algn="ctr"/>
            <a:r>
              <a:rPr lang="en-US" sz="2000" b="1" dirty="0" smtClean="0"/>
              <a:t>Educational Institutions </a:t>
            </a: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0" y="0"/>
            <a:ext cx="9180122" cy="708660"/>
          </a:xfrm>
          <a:prstGeom prst="rect">
            <a:avLst/>
          </a:prstGeom>
        </p:spPr>
        <p:txBody>
          <a:bodyPr wrap="square" lIns="0" tIns="0" rIns="0" bIns="0" rtlCol="0">
            <a:noAutofit/>
          </a:bodyPr>
          <a:lstStyle/>
          <a:p>
            <a:pPr marR="1959">
              <a:lnSpc>
                <a:spcPts val="2165"/>
              </a:lnSpc>
              <a:spcBef>
                <a:spcPts val="108"/>
              </a:spcBef>
            </a:pPr>
            <a:r>
              <a:rPr sz="2700" spc="0" baseline="1517" dirty="0" smtClean="0">
                <a:latin typeface="Calibri"/>
                <a:cs typeface="Calibri"/>
              </a:rPr>
              <a:t>L</a:t>
            </a:r>
            <a:r>
              <a:rPr sz="2700" spc="-9" baseline="1517" dirty="0" smtClean="0">
                <a:latin typeface="Calibri"/>
                <a:cs typeface="Calibri"/>
              </a:rPr>
              <a:t>e</a:t>
            </a:r>
            <a:r>
              <a:rPr sz="2700" spc="54" baseline="1517" dirty="0" smtClean="0">
                <a:latin typeface="Calibri"/>
                <a:cs typeface="Calibri"/>
              </a:rPr>
              <a:t>t</a:t>
            </a:r>
            <a:r>
              <a:rPr sz="2700" spc="-114" baseline="1517" dirty="0" smtClean="0">
                <a:latin typeface="Calibri"/>
                <a:cs typeface="Calibri"/>
              </a:rPr>
              <a:t>’</a:t>
            </a:r>
            <a:r>
              <a:rPr sz="2700" spc="0" baseline="1517" dirty="0" smtClean="0">
                <a:latin typeface="Calibri"/>
                <a:cs typeface="Calibri"/>
              </a:rPr>
              <a:t>s</a:t>
            </a:r>
            <a:r>
              <a:rPr sz="2700" spc="14" baseline="1517" dirty="0" smtClean="0">
                <a:latin typeface="Calibri"/>
                <a:cs typeface="Calibri"/>
              </a:rPr>
              <a:t> </a:t>
            </a:r>
            <a:r>
              <a:rPr sz="2700" spc="-4" baseline="1517" dirty="0" smtClean="0">
                <a:latin typeface="Calibri"/>
                <a:cs typeface="Calibri"/>
              </a:rPr>
              <a:t>cl</a:t>
            </a:r>
            <a:r>
              <a:rPr sz="2700" spc="0" baseline="1517" dirty="0" smtClean="0">
                <a:latin typeface="Calibri"/>
                <a:cs typeface="Calibri"/>
              </a:rPr>
              <a:t>ar</a:t>
            </a:r>
            <a:r>
              <a:rPr sz="2700" spc="-9" baseline="1517" dirty="0" smtClean="0">
                <a:latin typeface="Calibri"/>
                <a:cs typeface="Calibri"/>
              </a:rPr>
              <a:t>i</a:t>
            </a:r>
            <a:r>
              <a:rPr sz="2700" spc="14" baseline="1517" dirty="0" smtClean="0">
                <a:latin typeface="Calibri"/>
                <a:cs typeface="Calibri"/>
              </a:rPr>
              <a:t>f</a:t>
            </a:r>
            <a:r>
              <a:rPr sz="2700" spc="0" baseline="1517" dirty="0" smtClean="0">
                <a:latin typeface="Calibri"/>
                <a:cs typeface="Calibri"/>
              </a:rPr>
              <a:t>y</a:t>
            </a:r>
            <a:r>
              <a:rPr sz="2700" spc="14" baseline="1517" dirty="0" smtClean="0">
                <a:latin typeface="Calibri"/>
                <a:cs typeface="Calibri"/>
              </a:rPr>
              <a:t> </a:t>
            </a:r>
            <a:r>
              <a:rPr sz="2700" spc="0" baseline="1517" dirty="0" smtClean="0">
                <a:latin typeface="Calibri"/>
                <a:cs typeface="Calibri"/>
              </a:rPr>
              <a:t>w</a:t>
            </a:r>
            <a:r>
              <a:rPr sz="2700" spc="-34" baseline="1517" dirty="0" smtClean="0">
                <a:latin typeface="Calibri"/>
                <a:cs typeface="Calibri"/>
              </a:rPr>
              <a:t>h</a:t>
            </a:r>
            <a:r>
              <a:rPr sz="2700" spc="0" baseline="1517" dirty="0" smtClean="0">
                <a:latin typeface="Calibri"/>
                <a:cs typeface="Calibri"/>
              </a:rPr>
              <a:t>y</a:t>
            </a:r>
            <a:r>
              <a:rPr sz="2700" spc="19" baseline="1517" dirty="0" smtClean="0">
                <a:latin typeface="Calibri"/>
                <a:cs typeface="Calibri"/>
              </a:rPr>
              <a:t> </a:t>
            </a:r>
            <a:r>
              <a:rPr sz="2700" spc="0" baseline="1517" dirty="0" smtClean="0">
                <a:solidFill>
                  <a:srgbClr val="0000FF"/>
                </a:solidFill>
                <a:latin typeface="Calibri"/>
                <a:cs typeface="Calibri"/>
                <a:hlinkClick r:id="rId2"/>
              </a:rPr>
              <a:t>mar</a:t>
            </a:r>
            <a:r>
              <a:rPr sz="2700" spc="-59" baseline="1517" dirty="0" smtClean="0">
                <a:solidFill>
                  <a:srgbClr val="0000FF"/>
                </a:solidFill>
                <a:latin typeface="Calibri"/>
                <a:cs typeface="Calibri"/>
                <a:hlinkClick r:id="rId2"/>
              </a:rPr>
              <a:t>k</a:t>
            </a:r>
            <a:r>
              <a:rPr sz="2700" spc="-9" baseline="1517" dirty="0" smtClean="0">
                <a:solidFill>
                  <a:srgbClr val="0000FF"/>
                </a:solidFill>
                <a:latin typeface="Calibri"/>
                <a:cs typeface="Calibri"/>
                <a:hlinkClick r:id="rId2"/>
              </a:rPr>
              <a:t>e</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ng</a:t>
            </a:r>
            <a:r>
              <a:rPr sz="2700" spc="4" baseline="1517" dirty="0" smtClean="0">
                <a:solidFill>
                  <a:srgbClr val="0000FF"/>
                </a:solidFill>
                <a:latin typeface="Calibri"/>
                <a:cs typeface="Calibri"/>
                <a:hlinkClick r:id="rId2"/>
              </a:rPr>
              <a:t> </a:t>
            </a:r>
            <a:r>
              <a:rPr sz="2700" spc="-34" baseline="1517" dirty="0" smtClean="0">
                <a:solidFill>
                  <a:srgbClr val="0000FF"/>
                </a:solidFill>
                <a:latin typeface="Calibri"/>
                <a:cs typeface="Calibri"/>
                <a:hlinkClick r:id="rId2"/>
              </a:rPr>
              <a:t>f</a:t>
            </a:r>
            <a:r>
              <a:rPr sz="2700" spc="0" baseline="1517" dirty="0" smtClean="0">
                <a:solidFill>
                  <a:srgbClr val="0000FF"/>
                </a:solidFill>
                <a:latin typeface="Calibri"/>
                <a:cs typeface="Calibri"/>
                <a:hlinkClick r:id="rId2"/>
              </a:rPr>
              <a:t>or</a:t>
            </a:r>
            <a:r>
              <a:rPr sz="2700" spc="4" baseline="1517" dirty="0" smtClean="0">
                <a:solidFill>
                  <a:srgbClr val="0000FF"/>
                </a:solidFill>
                <a:latin typeface="Calibri"/>
                <a:cs typeface="Calibri"/>
                <a:hlinkClick r:id="rId2"/>
              </a:rPr>
              <a:t> </a:t>
            </a:r>
            <a:r>
              <a:rPr sz="2700" spc="0" baseline="1517" dirty="0" smtClean="0">
                <a:solidFill>
                  <a:srgbClr val="0000FF"/>
                </a:solidFill>
                <a:latin typeface="Calibri"/>
                <a:cs typeface="Calibri"/>
                <a:hlinkClick r:id="rId2"/>
              </a:rPr>
              <a:t>non</a:t>
            </a:r>
            <a:r>
              <a:rPr sz="2700" spc="4" baseline="1517" dirty="0" smtClean="0">
                <a:solidFill>
                  <a:srgbClr val="0000FF"/>
                </a:solidFill>
                <a:latin typeface="Calibri"/>
                <a:cs typeface="Calibri"/>
                <a:hlinkClick r:id="rId2"/>
              </a:rPr>
              <a:t>p</a:t>
            </a:r>
            <a:r>
              <a:rPr sz="2700" spc="-29" baseline="1517" dirty="0" smtClean="0">
                <a:solidFill>
                  <a:srgbClr val="0000FF"/>
                </a:solidFill>
                <a:latin typeface="Calibri"/>
                <a:cs typeface="Calibri"/>
                <a:hlinkClick r:id="rId2"/>
              </a:rPr>
              <a:t>r</a:t>
            </a:r>
            <a:r>
              <a:rPr sz="2700" spc="0" baseline="1517" dirty="0" smtClean="0">
                <a:solidFill>
                  <a:srgbClr val="0000FF"/>
                </a:solidFill>
                <a:latin typeface="Calibri"/>
                <a:cs typeface="Calibri"/>
                <a:hlinkClick r:id="rId2"/>
              </a:rPr>
              <a:t>ofit o</a:t>
            </a:r>
            <a:r>
              <a:rPr sz="2700" spc="-29" baseline="1517" dirty="0" smtClean="0">
                <a:solidFill>
                  <a:srgbClr val="0000FF"/>
                </a:solidFill>
                <a:latin typeface="Calibri"/>
                <a:cs typeface="Calibri"/>
                <a:hlinkClick r:id="rId2"/>
              </a:rPr>
              <a:t>rg</a:t>
            </a:r>
            <a:r>
              <a:rPr sz="2700" spc="0" baseline="1517" dirty="0" smtClean="0">
                <a:solidFill>
                  <a:srgbClr val="0000FF"/>
                </a:solidFill>
                <a:latin typeface="Calibri"/>
                <a:cs typeface="Calibri"/>
                <a:hlinkClick r:id="rId2"/>
              </a:rPr>
              <a:t>ani</a:t>
            </a:r>
            <a:r>
              <a:rPr sz="2700" spc="-29" baseline="1517" dirty="0" smtClean="0">
                <a:solidFill>
                  <a:srgbClr val="0000FF"/>
                </a:solidFill>
                <a:latin typeface="Calibri"/>
                <a:cs typeface="Calibri"/>
                <a:hlinkClick r:id="rId2"/>
              </a:rPr>
              <a:t>z</a:t>
            </a:r>
            <a:r>
              <a:rPr sz="2700" spc="-9" baseline="1517" dirty="0" smtClean="0">
                <a:solidFill>
                  <a:srgbClr val="0000FF"/>
                </a:solidFill>
                <a:latin typeface="Calibri"/>
                <a:cs typeface="Calibri"/>
                <a:hlinkClick r:id="rId2"/>
              </a:rPr>
              <a:t>a</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ons</a:t>
            </a:r>
            <a:r>
              <a:rPr sz="2700" spc="19" baseline="1517" dirty="0" smtClean="0">
                <a:solidFill>
                  <a:srgbClr val="0000FF"/>
                </a:solidFill>
                <a:latin typeface="Calibri"/>
                <a:cs typeface="Calibri"/>
                <a:hlinkClick r:id="rId2"/>
              </a:rPr>
              <a:t> </a:t>
            </a:r>
            <a:r>
              <a:rPr sz="2700" spc="0" baseline="1517" dirty="0" smtClean="0">
                <a:latin typeface="Calibri"/>
                <a:cs typeface="Calibri"/>
                <a:hlinkClick r:id="rId2"/>
              </a:rPr>
              <a:t>of</a:t>
            </a:r>
            <a:r>
              <a:rPr sz="2700" spc="-25" baseline="1517" dirty="0" smtClean="0">
                <a:latin typeface="Calibri"/>
                <a:cs typeface="Calibri"/>
              </a:rPr>
              <a:t>t</a:t>
            </a:r>
            <a:r>
              <a:rPr sz="2700" spc="0" baseline="1517" dirty="0" smtClean="0">
                <a:latin typeface="Calibri"/>
                <a:cs typeface="Calibri"/>
              </a:rPr>
              <a:t>en</a:t>
            </a:r>
            <a:r>
              <a:rPr sz="2700" spc="14" baseline="1517" dirty="0" smtClean="0">
                <a:latin typeface="Calibri"/>
                <a:cs typeface="Calibri"/>
              </a:rPr>
              <a:t> </a:t>
            </a:r>
            <a:r>
              <a:rPr sz="2700" spc="0" baseline="1517" dirty="0" smtClean="0">
                <a:latin typeface="Calibri"/>
                <a:cs typeface="Calibri"/>
              </a:rPr>
              <a:t>do</a:t>
            </a:r>
            <a:r>
              <a:rPr sz="2700" spc="4" baseline="1517" dirty="0" smtClean="0">
                <a:latin typeface="Calibri"/>
                <a:cs typeface="Calibri"/>
              </a:rPr>
              <a:t>e</a:t>
            </a:r>
            <a:r>
              <a:rPr sz="2700" spc="0" baseline="1517" dirty="0" smtClean="0">
                <a:latin typeface="Calibri"/>
                <a:cs typeface="Calibri"/>
              </a:rPr>
              <a:t>s</a:t>
            </a:r>
            <a:r>
              <a:rPr sz="2700" spc="4" baseline="1517" dirty="0" smtClean="0">
                <a:latin typeface="Calibri"/>
                <a:cs typeface="Calibri"/>
              </a:rPr>
              <a:t>n</a:t>
            </a:r>
            <a:r>
              <a:rPr sz="2700" spc="-4" baseline="1517" dirty="0" smtClean="0">
                <a:latin typeface="Calibri"/>
                <a:cs typeface="Calibri"/>
              </a:rPr>
              <a:t>’</a:t>
            </a:r>
            <a:r>
              <a:rPr sz="2700" spc="0" baseline="1517" dirty="0" smtClean="0">
                <a:latin typeface="Calibri"/>
                <a:cs typeface="Calibri"/>
              </a:rPr>
              <a:t>t</a:t>
            </a:r>
            <a:r>
              <a:rPr sz="2700" spc="9" baseline="1517" dirty="0" smtClean="0">
                <a:latin typeface="Calibri"/>
                <a:cs typeface="Calibri"/>
              </a:rPr>
              <a:t> </a:t>
            </a:r>
            <a:r>
              <a:rPr sz="2700" spc="-4" baseline="1517" dirty="0" smtClean="0">
                <a:latin typeface="Calibri"/>
                <a:cs typeface="Calibri"/>
              </a:rPr>
              <a:t>g</a:t>
            </a:r>
            <a:r>
              <a:rPr sz="2700" spc="-9" baseline="1517" dirty="0" smtClean="0">
                <a:latin typeface="Calibri"/>
                <a:cs typeface="Calibri"/>
              </a:rPr>
              <a:t>e</a:t>
            </a:r>
            <a:r>
              <a:rPr sz="2700" spc="0" baseline="1517" dirty="0" smtClean="0">
                <a:latin typeface="Calibri"/>
                <a:cs typeface="Calibri"/>
              </a:rPr>
              <a:t>t the </a:t>
            </a:r>
            <a:r>
              <a:rPr sz="2700" spc="-25" baseline="1517" dirty="0" smtClean="0">
                <a:latin typeface="Calibri"/>
                <a:cs typeface="Calibri"/>
              </a:rPr>
              <a:t>r</a:t>
            </a:r>
            <a:r>
              <a:rPr sz="2700" spc="0" baseline="1517" dirty="0" smtClean="0">
                <a:latin typeface="Calibri"/>
                <a:cs typeface="Calibri"/>
              </a:rPr>
              <a:t>e</a:t>
            </a:r>
            <a:r>
              <a:rPr sz="2700" spc="4" baseline="1517" dirty="0" smtClean="0">
                <a:latin typeface="Calibri"/>
                <a:cs typeface="Calibri"/>
              </a:rPr>
              <a:t>s</a:t>
            </a:r>
            <a:r>
              <a:rPr sz="2700" spc="0" baseline="1517" dirty="0" smtClean="0">
                <a:latin typeface="Calibri"/>
                <a:cs typeface="Calibri"/>
              </a:rPr>
              <a:t>ul</a:t>
            </a:r>
            <a:r>
              <a:rPr sz="2700" spc="-4" baseline="1517" dirty="0" smtClean="0">
                <a:latin typeface="Calibri"/>
                <a:cs typeface="Calibri"/>
              </a:rPr>
              <a:t>t</a:t>
            </a:r>
            <a:r>
              <a:rPr sz="2700" spc="0" baseline="1517" dirty="0" smtClean="0">
                <a:latin typeface="Calibri"/>
                <a:cs typeface="Calibri"/>
              </a:rPr>
              <a:t>s </a:t>
            </a:r>
            <a:r>
              <a:rPr sz="2700" spc="-25" baseline="1517" dirty="0" smtClean="0">
                <a:latin typeface="Calibri"/>
                <a:cs typeface="Calibri"/>
              </a:rPr>
              <a:t>y</a:t>
            </a:r>
            <a:r>
              <a:rPr sz="2700" spc="0" baseline="1517" dirty="0" smtClean="0">
                <a:latin typeface="Calibri"/>
                <a:cs typeface="Calibri"/>
              </a:rPr>
              <a:t>ou</a:t>
            </a:r>
            <a:r>
              <a:rPr sz="2700" spc="14" baseline="1517" dirty="0" smtClean="0">
                <a:latin typeface="Calibri"/>
                <a:cs typeface="Calibri"/>
              </a:rPr>
              <a:t> </a:t>
            </a:r>
            <a:r>
              <a:rPr sz="2700" spc="0" baseline="1517" dirty="0" smtClean="0">
                <a:latin typeface="Calibri"/>
                <a:cs typeface="Calibri"/>
              </a:rPr>
              <a:t>had</a:t>
            </a:r>
            <a:r>
              <a:rPr sz="2700" spc="4" baseline="1517" dirty="0" smtClean="0">
                <a:latin typeface="Calibri"/>
                <a:cs typeface="Calibri"/>
              </a:rPr>
              <a:t> </a:t>
            </a:r>
            <a:r>
              <a:rPr sz="2700" spc="0" baseline="1517" dirty="0" smtClean="0">
                <a:latin typeface="Calibri"/>
                <a:cs typeface="Calibri"/>
              </a:rPr>
              <a:t>ho</a:t>
            </a:r>
            <a:r>
              <a:rPr sz="2700" spc="4" baseline="1517" dirty="0" smtClean="0">
                <a:latin typeface="Calibri"/>
                <a:cs typeface="Calibri"/>
              </a:rPr>
              <a:t>p</a:t>
            </a:r>
            <a:r>
              <a:rPr sz="2700" spc="0" baseline="1517" dirty="0" smtClean="0">
                <a:latin typeface="Calibri"/>
                <a:cs typeface="Calibri"/>
              </a:rPr>
              <a:t>ed</a:t>
            </a:r>
            <a:endParaRPr sz="1800">
              <a:latin typeface="Calibri"/>
              <a:cs typeface="Calibri"/>
            </a:endParaRPr>
          </a:p>
          <a:p>
            <a:pPr>
              <a:lnSpc>
                <a:spcPts val="2160"/>
              </a:lnSpc>
            </a:pPr>
            <a:r>
              <a:rPr sz="2700" spc="-34" baseline="1517" dirty="0" smtClean="0">
                <a:latin typeface="Calibri"/>
                <a:cs typeface="Calibri"/>
              </a:rPr>
              <a:t>f</a:t>
            </a:r>
            <a:r>
              <a:rPr sz="2700" spc="0" baseline="1517" dirty="0" smtClean="0">
                <a:latin typeface="Calibri"/>
                <a:cs typeface="Calibri"/>
              </a:rPr>
              <a:t>o</a:t>
            </a:r>
            <a:r>
              <a:rPr sz="2700" spc="-184" baseline="1517" dirty="0" smtClean="0">
                <a:latin typeface="Calibri"/>
                <a:cs typeface="Calibri"/>
              </a:rPr>
              <a:t>r</a:t>
            </a:r>
            <a:r>
              <a:rPr sz="2700" spc="0" baseline="1517" dirty="0" smtClean="0">
                <a:latin typeface="Calibri"/>
                <a:cs typeface="Calibri"/>
              </a:rPr>
              <a:t>. Some mar</a:t>
            </a:r>
            <a:r>
              <a:rPr sz="2700" spc="-64" baseline="1517" dirty="0" smtClean="0">
                <a:latin typeface="Calibri"/>
                <a:cs typeface="Calibri"/>
              </a:rPr>
              <a:t>k</a:t>
            </a:r>
            <a:r>
              <a:rPr sz="2700" spc="-9" baseline="1517" dirty="0" smtClean="0">
                <a:latin typeface="Calibri"/>
                <a:cs typeface="Calibri"/>
              </a:rPr>
              <a:t>e</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ng </a:t>
            </a:r>
            <a:r>
              <a:rPr sz="2700" spc="-19" baseline="1517" dirty="0" smtClean="0">
                <a:latin typeface="Calibri"/>
                <a:cs typeface="Calibri"/>
              </a:rPr>
              <a:t>s</a:t>
            </a:r>
            <a:r>
              <a:rPr sz="2700" spc="0" baseline="1517" dirty="0" smtClean="0">
                <a:latin typeface="Calibri"/>
                <a:cs typeface="Calibri"/>
              </a:rPr>
              <a:t>t</a:t>
            </a:r>
            <a:r>
              <a:rPr sz="2700" spc="-44" baseline="1517" dirty="0" smtClean="0">
                <a:latin typeface="Calibri"/>
                <a:cs typeface="Calibri"/>
              </a:rPr>
              <a:t>r</a:t>
            </a:r>
            <a:r>
              <a:rPr sz="2700" spc="-9" baseline="1517" dirty="0" smtClean="0">
                <a:latin typeface="Calibri"/>
                <a:cs typeface="Calibri"/>
              </a:rPr>
              <a:t>a</a:t>
            </a:r>
            <a:r>
              <a:rPr sz="2700" spc="-25" baseline="1517" dirty="0" smtClean="0">
                <a:latin typeface="Calibri"/>
                <a:cs typeface="Calibri"/>
              </a:rPr>
              <a:t>t</a:t>
            </a:r>
            <a:r>
              <a:rPr sz="2700" spc="0" baseline="1517" dirty="0" smtClean="0">
                <a:latin typeface="Calibri"/>
                <a:cs typeface="Calibri"/>
              </a:rPr>
              <a:t>e</a:t>
            </a:r>
            <a:r>
              <a:rPr sz="2700" spc="4" baseline="1517" dirty="0" smtClean="0">
                <a:latin typeface="Calibri"/>
                <a:cs typeface="Calibri"/>
              </a:rPr>
              <a:t>g</a:t>
            </a:r>
            <a:r>
              <a:rPr sz="2700" spc="-4" baseline="1517" dirty="0" smtClean="0">
                <a:latin typeface="Calibri"/>
                <a:cs typeface="Calibri"/>
              </a:rPr>
              <a:t>i</a:t>
            </a:r>
            <a:r>
              <a:rPr sz="2700" spc="0" baseline="1517" dirty="0" smtClean="0">
                <a:latin typeface="Calibri"/>
                <a:cs typeface="Calibri"/>
              </a:rPr>
              <a:t>es</a:t>
            </a:r>
            <a:r>
              <a:rPr sz="2700" spc="4"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o</a:t>
            </a:r>
            <a:r>
              <a:rPr sz="2700" spc="-4" baseline="1517" dirty="0" smtClean="0">
                <a:latin typeface="Calibri"/>
                <a:cs typeface="Calibri"/>
              </a:rPr>
              <a:t>r</a:t>
            </a:r>
            <a:r>
              <a:rPr sz="2700" spc="0" baseline="1517" dirty="0" smtClean="0">
                <a:latin typeface="Calibri"/>
                <a:cs typeface="Calibri"/>
              </a:rPr>
              <a:t>k </a:t>
            </a:r>
            <a:r>
              <a:rPr sz="2700" spc="-14" baseline="1517" dirty="0" smtClean="0">
                <a:latin typeface="Calibri"/>
                <a:cs typeface="Calibri"/>
              </a:rPr>
              <a:t>v</a:t>
            </a:r>
            <a:r>
              <a:rPr sz="2700" spc="0" baseline="1517" dirty="0" smtClean="0">
                <a:latin typeface="Calibri"/>
                <a:cs typeface="Calibri"/>
              </a:rPr>
              <a:t>e</a:t>
            </a:r>
            <a:r>
              <a:rPr sz="2700" spc="9" baseline="1517" dirty="0" smtClean="0">
                <a:latin typeface="Calibri"/>
                <a:cs typeface="Calibri"/>
              </a:rPr>
              <a:t>r</a:t>
            </a:r>
            <a:r>
              <a:rPr sz="2700" spc="0" baseline="1517" dirty="0" smtClean="0">
                <a:latin typeface="Calibri"/>
                <a:cs typeface="Calibri"/>
              </a:rPr>
              <a:t>y</a:t>
            </a:r>
            <a:r>
              <a:rPr sz="2700" spc="-9"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ell </a:t>
            </a:r>
            <a:r>
              <a:rPr sz="2700" spc="-34" baseline="1517" dirty="0" smtClean="0">
                <a:latin typeface="Calibri"/>
                <a:cs typeface="Calibri"/>
              </a:rPr>
              <a:t>f</a:t>
            </a:r>
            <a:r>
              <a:rPr sz="2700" spc="0" baseline="1517" dirty="0" smtClean="0">
                <a:latin typeface="Calibri"/>
                <a:cs typeface="Calibri"/>
              </a:rPr>
              <a:t>or</a:t>
            </a:r>
            <a:r>
              <a:rPr sz="2700" spc="4"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a:t>
            </a:r>
            <a:r>
              <a:rPr sz="2700" spc="9" baseline="1517" dirty="0" smtClean="0">
                <a:latin typeface="Calibri"/>
                <a:cs typeface="Calibri"/>
              </a:rPr>
              <a:t> </a:t>
            </a:r>
            <a:r>
              <a:rPr sz="2700" spc="0" baseline="1517" dirty="0" smtClean="0">
                <a:latin typeface="Calibri"/>
                <a:cs typeface="Calibri"/>
              </a:rPr>
              <a:t>o</a:t>
            </a:r>
            <a:r>
              <a:rPr sz="2700" spc="-29" baseline="1517" dirty="0" smtClean="0">
                <a:latin typeface="Calibri"/>
                <a:cs typeface="Calibri"/>
              </a:rPr>
              <a:t>rg</a:t>
            </a:r>
            <a:r>
              <a:rPr sz="2700" spc="0" baseline="1517" dirty="0" smtClean="0">
                <a:latin typeface="Calibri"/>
                <a:cs typeface="Calibri"/>
              </a:rPr>
              <a:t>ani</a:t>
            </a:r>
            <a:r>
              <a:rPr sz="2700" spc="-29" baseline="1517" dirty="0" smtClean="0">
                <a:latin typeface="Calibri"/>
                <a:cs typeface="Calibri"/>
              </a:rPr>
              <a:t>z</a:t>
            </a:r>
            <a:r>
              <a:rPr sz="2700" spc="-9" baseline="1517" dirty="0" smtClean="0">
                <a:latin typeface="Calibri"/>
                <a:cs typeface="Calibri"/>
              </a:rPr>
              <a:t>a</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ons,</a:t>
            </a:r>
            <a:r>
              <a:rPr sz="2700" spc="4" baseline="1517" dirty="0" smtClean="0">
                <a:latin typeface="Calibri"/>
                <a:cs typeface="Calibri"/>
              </a:rPr>
              <a:t> </a:t>
            </a:r>
            <a:r>
              <a:rPr sz="2700" spc="0" baseline="1517" dirty="0" smtClean="0">
                <a:latin typeface="Calibri"/>
                <a:cs typeface="Calibri"/>
              </a:rPr>
              <a:t>but ma</a:t>
            </a:r>
            <a:r>
              <a:rPr sz="2700" spc="-34" baseline="1517" dirty="0" smtClean="0">
                <a:latin typeface="Calibri"/>
                <a:cs typeface="Calibri"/>
              </a:rPr>
              <a:t>n</a:t>
            </a:r>
            <a:r>
              <a:rPr sz="2700" spc="0" baseline="1517" dirty="0" smtClean="0">
                <a:latin typeface="Calibri"/>
                <a:cs typeface="Calibri"/>
              </a:rPr>
              <a:t>y</a:t>
            </a:r>
            <a:r>
              <a:rPr sz="2700" spc="9"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ts use</a:t>
            </a:r>
            <a:endParaRPr sz="1800">
              <a:latin typeface="Calibri"/>
              <a:cs typeface="Calibri"/>
            </a:endParaRPr>
          </a:p>
        </p:txBody>
      </p:sp>
      <p:sp>
        <p:nvSpPr>
          <p:cNvPr id="10" name="object 10"/>
          <p:cNvSpPr/>
          <p:nvPr/>
        </p:nvSpPr>
        <p:spPr>
          <a:xfrm>
            <a:off x="0" y="-1"/>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0" y="0"/>
            <a:ext cx="9220200" cy="7162800"/>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553212" y="542543"/>
            <a:ext cx="8040624" cy="5756148"/>
          </a:xfrm>
          <a:custGeom>
            <a:avLst/>
            <a:gdLst/>
            <a:ahLst/>
            <a:cxnLst/>
            <a:rect l="l" t="t" r="r" b="b"/>
            <a:pathLst>
              <a:path w="8040624" h="5756148">
                <a:moveTo>
                  <a:pt x="0" y="5756148"/>
                </a:moveTo>
                <a:lnTo>
                  <a:pt x="8040624" y="5756148"/>
                </a:lnTo>
                <a:lnTo>
                  <a:pt x="8040624" y="0"/>
                </a:lnTo>
                <a:lnTo>
                  <a:pt x="0" y="0"/>
                </a:lnTo>
                <a:lnTo>
                  <a:pt x="0" y="5756148"/>
                </a:lnTo>
                <a:close/>
              </a:path>
            </a:pathLst>
          </a:custGeom>
          <a:ln w="15240">
            <a:solidFill>
              <a:srgbClr val="83992A"/>
            </a:solidFill>
          </a:ln>
        </p:spPr>
        <p:txBody>
          <a:bodyPr wrap="square" lIns="0" tIns="0" rIns="0" bIns="0" rtlCol="0">
            <a:noAutofit/>
          </a:bodyPr>
          <a:lstStyle/>
          <a:p>
            <a:endParaRPr/>
          </a:p>
        </p:txBody>
      </p:sp>
      <p:sp>
        <p:nvSpPr>
          <p:cNvPr id="13" name="object 13"/>
          <p:cNvSpPr/>
          <p:nvPr/>
        </p:nvSpPr>
        <p:spPr>
          <a:xfrm>
            <a:off x="-19417" y="3267019"/>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4" name="object 14"/>
          <p:cNvSpPr/>
          <p:nvPr/>
        </p:nvSpPr>
        <p:spPr>
          <a:xfrm>
            <a:off x="8467344"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591312" y="1853184"/>
            <a:ext cx="8552688" cy="228600"/>
          </a:xfrm>
          <a:custGeom>
            <a:avLst/>
            <a:gdLst/>
            <a:ahLst/>
            <a:cxnLst/>
            <a:rect l="l" t="t" r="r" b="b"/>
            <a:pathLst>
              <a:path w="8552688" h="228600">
                <a:moveTo>
                  <a:pt x="0" y="228600"/>
                </a:moveTo>
                <a:lnTo>
                  <a:pt x="8552688" y="228600"/>
                </a:lnTo>
                <a:lnTo>
                  <a:pt x="8552688" y="0"/>
                </a:lnTo>
                <a:lnTo>
                  <a:pt x="0" y="0"/>
                </a:lnTo>
                <a:lnTo>
                  <a:pt x="0" y="228600"/>
                </a:lnTo>
                <a:close/>
              </a:path>
            </a:pathLst>
          </a:custGeom>
          <a:solidFill>
            <a:srgbClr val="C5A685"/>
          </a:solidFill>
        </p:spPr>
        <p:txBody>
          <a:bodyPr wrap="square" lIns="0" tIns="0" rIns="0" bIns="0" rtlCol="0">
            <a:noAutofit/>
          </a:bodyPr>
          <a:lstStyle/>
          <a:p>
            <a:endParaRPr/>
          </a:p>
        </p:txBody>
      </p:sp>
      <p:sp>
        <p:nvSpPr>
          <p:cNvPr id="16" name="object 16"/>
          <p:cNvSpPr/>
          <p:nvPr/>
        </p:nvSpPr>
        <p:spPr>
          <a:xfrm>
            <a:off x="0" y="1272539"/>
            <a:ext cx="533400" cy="243839"/>
          </a:xfrm>
          <a:custGeom>
            <a:avLst/>
            <a:gdLst/>
            <a:ahLst/>
            <a:cxnLst/>
            <a:rect l="l" t="t" r="r" b="b"/>
            <a:pathLst>
              <a:path w="533400" h="243839">
                <a:moveTo>
                  <a:pt x="0" y="243839"/>
                </a:moveTo>
                <a:lnTo>
                  <a:pt x="533400" y="243839"/>
                </a:lnTo>
                <a:lnTo>
                  <a:pt x="533400" y="0"/>
                </a:lnTo>
                <a:lnTo>
                  <a:pt x="0" y="0"/>
                </a:lnTo>
                <a:lnTo>
                  <a:pt x="0" y="243839"/>
                </a:lnTo>
                <a:close/>
              </a:path>
            </a:pathLst>
          </a:custGeom>
          <a:solidFill>
            <a:srgbClr val="C6EE78"/>
          </a:solidFill>
        </p:spPr>
        <p:txBody>
          <a:bodyPr wrap="square" lIns="0" tIns="0" rIns="0" bIns="0" rtlCol="0">
            <a:noAutofit/>
          </a:bodyPr>
          <a:lstStyle/>
          <a:p>
            <a:endParaRPr/>
          </a:p>
        </p:txBody>
      </p:sp>
      <p:sp>
        <p:nvSpPr>
          <p:cNvPr id="17" name="object 17"/>
          <p:cNvSpPr/>
          <p:nvPr/>
        </p:nvSpPr>
        <p:spPr>
          <a:xfrm>
            <a:off x="0" y="0"/>
            <a:ext cx="9144000" cy="708660"/>
          </a:xfrm>
          <a:custGeom>
            <a:avLst/>
            <a:gdLst/>
            <a:ahLst/>
            <a:cxnLst/>
            <a:rect l="l" t="t" r="r" b="b"/>
            <a:pathLst>
              <a:path w="9144000" h="708660">
                <a:moveTo>
                  <a:pt x="0" y="708660"/>
                </a:moveTo>
                <a:lnTo>
                  <a:pt x="9144000" y="708660"/>
                </a:lnTo>
                <a:lnTo>
                  <a:pt x="9144000" y="0"/>
                </a:lnTo>
                <a:lnTo>
                  <a:pt x="0" y="0"/>
                </a:lnTo>
                <a:lnTo>
                  <a:pt x="0" y="708660"/>
                </a:lnTo>
                <a:close/>
              </a:path>
            </a:pathLst>
          </a:custGeom>
          <a:solidFill>
            <a:srgbClr val="000000"/>
          </a:solidFill>
        </p:spPr>
        <p:txBody>
          <a:bodyPr wrap="square" lIns="0" tIns="0" rIns="0" bIns="0" rtlCol="0">
            <a:noAutofit/>
          </a:bodyPr>
          <a:lstStyle/>
          <a:p>
            <a:pPr marL="12700" algn="ctr">
              <a:lnSpc>
                <a:spcPts val="3370"/>
              </a:lnSpc>
              <a:spcBef>
                <a:spcPts val="168"/>
              </a:spcBef>
            </a:pPr>
            <a:r>
              <a:rPr lang="en-US" sz="3200" b="1" i="1" dirty="0" err="1" smtClean="0">
                <a:solidFill>
                  <a:srgbClr val="FFFFFF"/>
                </a:solidFill>
                <a:latin typeface="Times New Roman"/>
                <a:cs typeface="Times New Roman"/>
              </a:rPr>
              <a:t>Tezz</a:t>
            </a:r>
            <a:r>
              <a:rPr lang="en-US" sz="3200" b="1" i="1" dirty="0" smtClean="0">
                <a:solidFill>
                  <a:srgbClr val="FFFFFF"/>
                </a:solidFill>
                <a:latin typeface="Times New Roman"/>
                <a:cs typeface="Times New Roman"/>
              </a:rPr>
              <a:t> Mobile Marketing Solutions! </a:t>
            </a:r>
            <a:endParaRPr lang="en-US" sz="3200" dirty="0">
              <a:latin typeface="Times New Roman"/>
              <a:cs typeface="Times New Roman"/>
            </a:endParaRPr>
          </a:p>
        </p:txBody>
      </p:sp>
      <p:sp>
        <p:nvSpPr>
          <p:cNvPr id="9" name="object 9"/>
          <p:cNvSpPr txBox="1"/>
          <p:nvPr/>
        </p:nvSpPr>
        <p:spPr>
          <a:xfrm>
            <a:off x="1739645" y="54333"/>
            <a:ext cx="67359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8" name="object 8"/>
          <p:cNvSpPr txBox="1"/>
          <p:nvPr/>
        </p:nvSpPr>
        <p:spPr>
          <a:xfrm>
            <a:off x="2504948" y="54333"/>
            <a:ext cx="126532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7" name="object 7"/>
          <p:cNvSpPr txBox="1"/>
          <p:nvPr/>
        </p:nvSpPr>
        <p:spPr>
          <a:xfrm>
            <a:off x="3782949" y="54333"/>
            <a:ext cx="1853895"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6" name="object 6"/>
          <p:cNvSpPr txBox="1"/>
          <p:nvPr/>
        </p:nvSpPr>
        <p:spPr>
          <a:xfrm>
            <a:off x="5649214" y="54333"/>
            <a:ext cx="1826734"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5" name="object 5"/>
          <p:cNvSpPr txBox="1"/>
          <p:nvPr/>
        </p:nvSpPr>
        <p:spPr>
          <a:xfrm>
            <a:off x="211632" y="1286596"/>
            <a:ext cx="129148" cy="177800"/>
          </a:xfrm>
          <a:prstGeom prst="rect">
            <a:avLst/>
          </a:prstGeom>
        </p:spPr>
        <p:txBody>
          <a:bodyPr wrap="square" lIns="0" tIns="0" rIns="0" bIns="0" rtlCol="0">
            <a:noAutofit/>
          </a:bodyPr>
          <a:lstStyle/>
          <a:p>
            <a:pPr marL="12700">
              <a:lnSpc>
                <a:spcPct val="90738"/>
              </a:lnSpc>
              <a:spcBef>
                <a:spcPts val="15"/>
              </a:spcBef>
            </a:pPr>
            <a:r>
              <a:rPr sz="1200" b="1" spc="0" dirty="0" smtClean="0">
                <a:solidFill>
                  <a:srgbClr val="FFFFFF"/>
                </a:solidFill>
                <a:latin typeface="Tw Cen MT"/>
                <a:cs typeface="Tw Cen MT"/>
              </a:rPr>
              <a:t>2</a:t>
            </a:r>
            <a:endParaRPr sz="1200">
              <a:latin typeface="Tw Cen MT"/>
              <a:cs typeface="Tw Cen MT"/>
            </a:endParaRPr>
          </a:p>
        </p:txBody>
      </p:sp>
      <p:sp>
        <p:nvSpPr>
          <p:cNvPr id="4" name="object 4"/>
          <p:cNvSpPr txBox="1"/>
          <p:nvPr/>
        </p:nvSpPr>
        <p:spPr>
          <a:xfrm>
            <a:off x="0" y="4419600"/>
            <a:ext cx="117398" cy="254000"/>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a:t>
            </a:r>
            <a:endParaRPr sz="1800">
              <a:latin typeface="Calibri"/>
              <a:cs typeface="Calibri"/>
            </a:endParaRPr>
          </a:p>
        </p:txBody>
      </p:sp>
      <p:sp>
        <p:nvSpPr>
          <p:cNvPr id="3" name="object 3"/>
          <p:cNvSpPr txBox="1"/>
          <p:nvPr/>
        </p:nvSpPr>
        <p:spPr>
          <a:xfrm>
            <a:off x="3907028" y="6552452"/>
            <a:ext cx="821600" cy="139700"/>
          </a:xfrm>
          <a:prstGeom prst="rect">
            <a:avLst/>
          </a:prstGeom>
        </p:spPr>
        <p:txBody>
          <a:bodyPr wrap="square" lIns="0" tIns="0" rIns="0" bIns="0" rtlCol="0">
            <a:noAutofit/>
          </a:bodyPr>
          <a:lstStyle/>
          <a:p>
            <a:pPr marL="12700">
              <a:lnSpc>
                <a:spcPct val="90738"/>
              </a:lnSpc>
              <a:spcBef>
                <a:spcPts val="35"/>
              </a:spcBef>
            </a:pPr>
            <a:r>
              <a:rPr sz="900" u="sng" spc="0" dirty="0" smtClean="0">
                <a:solidFill>
                  <a:srgbClr val="0000FF"/>
                </a:solidFill>
                <a:latin typeface="Tw Cen MT"/>
                <a:cs typeface="Tw Cen MT"/>
                <a:hlinkClick r:id="rId6"/>
              </a:rPr>
              <a:t>www</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m</a:t>
            </a:r>
            <a:r>
              <a:rPr sz="900" u="sng" spc="4" dirty="0" smtClean="0">
                <a:solidFill>
                  <a:srgbClr val="0000FF"/>
                </a:solidFill>
                <a:latin typeface="Tw Cen MT"/>
                <a:cs typeface="Tw Cen MT"/>
                <a:hlinkClick r:id="rId6"/>
              </a:rPr>
              <a:t>y</a:t>
            </a:r>
            <a:r>
              <a:rPr sz="900" u="sng" spc="-4" dirty="0" smtClean="0">
                <a:solidFill>
                  <a:srgbClr val="0000FF"/>
                </a:solidFill>
                <a:latin typeface="Tw Cen MT"/>
                <a:cs typeface="Tw Cen MT"/>
                <a:hlinkClick r:id="rId6"/>
              </a:rPr>
              <a:t>t</a:t>
            </a:r>
            <a:r>
              <a:rPr sz="900" u="sng" spc="4" dirty="0" smtClean="0">
                <a:solidFill>
                  <a:srgbClr val="0000FF"/>
                </a:solidFill>
                <a:latin typeface="Tw Cen MT"/>
                <a:cs typeface="Tw Cen MT"/>
                <a:hlinkClick r:id="rId6"/>
              </a:rPr>
              <a:t>e</a:t>
            </a:r>
            <a:r>
              <a:rPr sz="900" u="sng" spc="0" dirty="0" smtClean="0">
                <a:solidFill>
                  <a:srgbClr val="0000FF"/>
                </a:solidFill>
                <a:latin typeface="Tw Cen MT"/>
                <a:cs typeface="Tw Cen MT"/>
                <a:hlinkClick r:id="rId6"/>
              </a:rPr>
              <a:t>zz</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c</a:t>
            </a:r>
            <a:r>
              <a:rPr sz="900" u="sng" spc="4" dirty="0" smtClean="0">
                <a:solidFill>
                  <a:srgbClr val="0000FF"/>
                </a:solidFill>
                <a:latin typeface="Tw Cen MT"/>
                <a:cs typeface="Tw Cen MT"/>
                <a:hlinkClick r:id="rId6"/>
              </a:rPr>
              <a:t>o</a:t>
            </a:r>
            <a:r>
              <a:rPr sz="900" u="sng" spc="0" dirty="0" smtClean="0">
                <a:solidFill>
                  <a:srgbClr val="0000FF"/>
                </a:solidFill>
                <a:latin typeface="Tw Cen MT"/>
                <a:cs typeface="Tw Cen MT"/>
                <a:hlinkClick r:id="rId6"/>
              </a:rPr>
              <a:t>m</a:t>
            </a:r>
            <a:endParaRPr sz="900">
              <a:latin typeface="Tw Cen MT"/>
              <a:cs typeface="Tw Cen MT"/>
            </a:endParaRPr>
          </a:p>
        </p:txBody>
      </p:sp>
      <p:sp>
        <p:nvSpPr>
          <p:cNvPr id="2" name="object 2"/>
          <p:cNvSpPr txBox="1"/>
          <p:nvPr/>
        </p:nvSpPr>
        <p:spPr>
          <a:xfrm>
            <a:off x="553212" y="542543"/>
            <a:ext cx="8040624" cy="5756148"/>
          </a:xfrm>
          <a:prstGeom prst="rect">
            <a:avLst/>
          </a:prstGeom>
        </p:spPr>
        <p:txBody>
          <a:bodyPr wrap="square" lIns="0" tIns="0" rIns="0" bIns="0" rtlCol="0">
            <a:noAutofit/>
          </a:bodyPr>
          <a:lstStyle/>
          <a:p>
            <a:pPr>
              <a:lnSpc>
                <a:spcPts val="800"/>
              </a:lnSpc>
              <a:spcBef>
                <a:spcPts val="26"/>
              </a:spcBef>
            </a:pPr>
            <a:endParaRPr sz="800" dirty="0"/>
          </a:p>
          <a:p>
            <a:endParaRPr lang="en-US" sz="2000" b="1" dirty="0">
              <a:latin typeface="Calibri"/>
              <a:hlinkClick r:id="rId7" tooltip="Reach Thousands of Students in Minutes"/>
            </a:endParaRPr>
          </a:p>
          <a:p>
            <a:pPr algn="ctr"/>
            <a:r>
              <a:rPr lang="en-US" sz="2000" b="1" dirty="0">
                <a:cs typeface="Calibri"/>
              </a:rPr>
              <a:t>Educational Institutions</a:t>
            </a:r>
            <a:endParaRPr lang="en-US" sz="2000" dirty="0">
              <a:cs typeface="Calibri"/>
            </a:endParaRPr>
          </a:p>
          <a:p>
            <a:pPr algn="ctr"/>
            <a:r>
              <a:rPr lang="en-US" sz="2000" b="1" dirty="0" smtClean="0">
                <a:latin typeface="Calibri"/>
                <a:hlinkClick r:id="rId7" tooltip="Reach Thousands of Students in Minutes"/>
              </a:rPr>
              <a:t> </a:t>
            </a:r>
            <a:endParaRPr lang="en-US" sz="2000" b="1" dirty="0">
              <a:latin typeface="Calibri"/>
              <a:hlinkClick r:id="rId7" tooltip="Reach Thousands of Students in Minutes"/>
            </a:endParaRPr>
          </a:p>
          <a:p>
            <a:endParaRPr lang="en-US" sz="2000" b="1" dirty="0">
              <a:latin typeface="Calibri"/>
              <a:hlinkClick r:id="rId7" tooltip="Reach Thousands of Students in Minutes"/>
            </a:endParaRPr>
          </a:p>
          <a:p>
            <a:endParaRPr lang="en-US" sz="2000" b="1" dirty="0">
              <a:latin typeface="Calibri"/>
              <a:hlinkClick r:id="rId7" tooltip="Reach Thousands of Students in Minutes"/>
            </a:endParaRPr>
          </a:p>
          <a:p>
            <a:endParaRPr lang="en-US" sz="2000" b="1" dirty="0" smtClean="0">
              <a:latin typeface="Calibri"/>
              <a:hlinkClick r:id="rId7" tooltip="Reach Thousands of Students in Minutes"/>
            </a:endParaRPr>
          </a:p>
          <a:p>
            <a:endParaRPr lang="en-US" sz="2000" b="1" dirty="0">
              <a:latin typeface="Calibri"/>
              <a:hlinkClick r:id="rId7" tooltip="Reach Thousands of Students in Minutes"/>
            </a:endParaRPr>
          </a:p>
          <a:p>
            <a:pPr marL="883246" marR="1016149" algn="ctr">
              <a:lnSpc>
                <a:spcPct val="101725"/>
              </a:lnSpc>
              <a:spcBef>
                <a:spcPts val="3000"/>
              </a:spcBef>
            </a:pPr>
            <a:endParaRPr lang="en-US" sz="2000" dirty="0" smtClean="0">
              <a:latin typeface="Calibri"/>
              <a:cs typeface="Calibri"/>
            </a:endParaRPr>
          </a:p>
          <a:p>
            <a:pPr marL="883246" marR="1016149" algn="ctr">
              <a:lnSpc>
                <a:spcPct val="101725"/>
              </a:lnSpc>
              <a:spcBef>
                <a:spcPts val="3000"/>
              </a:spcBef>
            </a:pPr>
            <a:endParaRPr lang="en-US" sz="2000" dirty="0">
              <a:latin typeface="Calibri"/>
              <a:cs typeface="Calibri"/>
            </a:endParaRPr>
          </a:p>
          <a:p>
            <a:pPr marL="883246" marR="1016149" algn="ctr">
              <a:lnSpc>
                <a:spcPct val="101725"/>
              </a:lnSpc>
              <a:spcBef>
                <a:spcPts val="3000"/>
              </a:spcBef>
            </a:pPr>
            <a:endParaRPr sz="2000" dirty="0">
              <a:latin typeface="Calibri"/>
              <a:cs typeface="Calibri"/>
            </a:endParaRPr>
          </a:p>
        </p:txBody>
      </p:sp>
      <p:sp>
        <p:nvSpPr>
          <p:cNvPr id="19" name="TextBox 18"/>
          <p:cNvSpPr txBox="1"/>
          <p:nvPr/>
        </p:nvSpPr>
        <p:spPr>
          <a:xfrm>
            <a:off x="1143000" y="2438400"/>
            <a:ext cx="7146036" cy="2862322"/>
          </a:xfrm>
          <a:prstGeom prst="rect">
            <a:avLst/>
          </a:prstGeom>
          <a:noFill/>
        </p:spPr>
        <p:txBody>
          <a:bodyPr wrap="square" rtlCol="0">
            <a:spAutoFit/>
          </a:bodyPr>
          <a:lstStyle/>
          <a:p>
            <a:r>
              <a:rPr lang="en-US" b="1" dirty="0" smtClean="0">
                <a:hlinkClick r:id="rId7" tooltip="Reach Thousands of Students in Minutes"/>
              </a:rPr>
              <a:t>Reach Thousands of Students in Minutes</a:t>
            </a:r>
            <a:endParaRPr lang="en-US" b="1" dirty="0" smtClean="0"/>
          </a:p>
          <a:p>
            <a:r>
              <a:rPr lang="en-US" dirty="0" smtClean="0"/>
              <a:t>In an emergency situation, with one click you can reach every student through SMS, email and voicemail to ensure safety. On the rare chance your school is closed due to bad weather or, heaven forbid, something worse, have an emergency education alert template all set to go.</a:t>
            </a:r>
          </a:p>
          <a:p>
            <a:r>
              <a:rPr lang="en-US" dirty="0" smtClean="0"/>
              <a:t>This type of communication could be used to inform students, teachers, parents or whoever else needs to know about breaking news or important updates. Think of all the time that could be saved when you don’t have to answer the same question several times per day.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0" y="0"/>
            <a:ext cx="9180122" cy="708660"/>
          </a:xfrm>
          <a:prstGeom prst="rect">
            <a:avLst/>
          </a:prstGeom>
        </p:spPr>
        <p:txBody>
          <a:bodyPr wrap="square" lIns="0" tIns="0" rIns="0" bIns="0" rtlCol="0">
            <a:noAutofit/>
          </a:bodyPr>
          <a:lstStyle/>
          <a:p>
            <a:pPr marR="1959">
              <a:lnSpc>
                <a:spcPts val="2165"/>
              </a:lnSpc>
              <a:spcBef>
                <a:spcPts val="108"/>
              </a:spcBef>
            </a:pPr>
            <a:r>
              <a:rPr sz="2700" spc="0" baseline="1517" dirty="0" smtClean="0">
                <a:latin typeface="Calibri"/>
                <a:cs typeface="Calibri"/>
              </a:rPr>
              <a:t>L</a:t>
            </a:r>
            <a:r>
              <a:rPr sz="2700" spc="-9" baseline="1517" dirty="0" smtClean="0">
                <a:latin typeface="Calibri"/>
                <a:cs typeface="Calibri"/>
              </a:rPr>
              <a:t>e</a:t>
            </a:r>
            <a:r>
              <a:rPr sz="2700" spc="54" baseline="1517" dirty="0" smtClean="0">
                <a:latin typeface="Calibri"/>
                <a:cs typeface="Calibri"/>
              </a:rPr>
              <a:t>t</a:t>
            </a:r>
            <a:r>
              <a:rPr sz="2700" spc="-114" baseline="1517" dirty="0" smtClean="0">
                <a:latin typeface="Calibri"/>
                <a:cs typeface="Calibri"/>
              </a:rPr>
              <a:t>’</a:t>
            </a:r>
            <a:r>
              <a:rPr sz="2700" spc="0" baseline="1517" dirty="0" smtClean="0">
                <a:latin typeface="Calibri"/>
                <a:cs typeface="Calibri"/>
              </a:rPr>
              <a:t>s</a:t>
            </a:r>
            <a:r>
              <a:rPr sz="2700" spc="14" baseline="1517" dirty="0" smtClean="0">
                <a:latin typeface="Calibri"/>
                <a:cs typeface="Calibri"/>
              </a:rPr>
              <a:t> </a:t>
            </a:r>
            <a:r>
              <a:rPr sz="2700" spc="-4" baseline="1517" dirty="0" smtClean="0">
                <a:latin typeface="Calibri"/>
                <a:cs typeface="Calibri"/>
              </a:rPr>
              <a:t>cl</a:t>
            </a:r>
            <a:r>
              <a:rPr sz="2700" spc="0" baseline="1517" dirty="0" smtClean="0">
                <a:latin typeface="Calibri"/>
                <a:cs typeface="Calibri"/>
              </a:rPr>
              <a:t>ar</a:t>
            </a:r>
            <a:r>
              <a:rPr sz="2700" spc="-9" baseline="1517" dirty="0" smtClean="0">
                <a:latin typeface="Calibri"/>
                <a:cs typeface="Calibri"/>
              </a:rPr>
              <a:t>i</a:t>
            </a:r>
            <a:r>
              <a:rPr sz="2700" spc="14" baseline="1517" dirty="0" smtClean="0">
                <a:latin typeface="Calibri"/>
                <a:cs typeface="Calibri"/>
              </a:rPr>
              <a:t>f</a:t>
            </a:r>
            <a:r>
              <a:rPr sz="2700" spc="0" baseline="1517" dirty="0" smtClean="0">
                <a:latin typeface="Calibri"/>
                <a:cs typeface="Calibri"/>
              </a:rPr>
              <a:t>y</a:t>
            </a:r>
            <a:r>
              <a:rPr sz="2700" spc="14" baseline="1517" dirty="0" smtClean="0">
                <a:latin typeface="Calibri"/>
                <a:cs typeface="Calibri"/>
              </a:rPr>
              <a:t> </a:t>
            </a:r>
            <a:r>
              <a:rPr sz="2700" spc="0" baseline="1517" dirty="0" smtClean="0">
                <a:latin typeface="Calibri"/>
                <a:cs typeface="Calibri"/>
              </a:rPr>
              <a:t>w</a:t>
            </a:r>
            <a:r>
              <a:rPr sz="2700" spc="-34" baseline="1517" dirty="0" smtClean="0">
                <a:latin typeface="Calibri"/>
                <a:cs typeface="Calibri"/>
              </a:rPr>
              <a:t>h</a:t>
            </a:r>
            <a:r>
              <a:rPr sz="2700" spc="0" baseline="1517" dirty="0" smtClean="0">
                <a:latin typeface="Calibri"/>
                <a:cs typeface="Calibri"/>
              </a:rPr>
              <a:t>y</a:t>
            </a:r>
            <a:r>
              <a:rPr sz="2700" spc="19" baseline="1517" dirty="0" smtClean="0">
                <a:latin typeface="Calibri"/>
                <a:cs typeface="Calibri"/>
              </a:rPr>
              <a:t> </a:t>
            </a:r>
            <a:r>
              <a:rPr sz="2700" spc="0" baseline="1517" dirty="0" smtClean="0">
                <a:solidFill>
                  <a:srgbClr val="0000FF"/>
                </a:solidFill>
                <a:latin typeface="Calibri"/>
                <a:cs typeface="Calibri"/>
                <a:hlinkClick r:id="rId2"/>
              </a:rPr>
              <a:t>mar</a:t>
            </a:r>
            <a:r>
              <a:rPr sz="2700" spc="-59" baseline="1517" dirty="0" smtClean="0">
                <a:solidFill>
                  <a:srgbClr val="0000FF"/>
                </a:solidFill>
                <a:latin typeface="Calibri"/>
                <a:cs typeface="Calibri"/>
                <a:hlinkClick r:id="rId2"/>
              </a:rPr>
              <a:t>k</a:t>
            </a:r>
            <a:r>
              <a:rPr sz="2700" spc="-9" baseline="1517" dirty="0" smtClean="0">
                <a:solidFill>
                  <a:srgbClr val="0000FF"/>
                </a:solidFill>
                <a:latin typeface="Calibri"/>
                <a:cs typeface="Calibri"/>
                <a:hlinkClick r:id="rId2"/>
              </a:rPr>
              <a:t>e</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ng</a:t>
            </a:r>
            <a:r>
              <a:rPr sz="2700" spc="4" baseline="1517" dirty="0" smtClean="0">
                <a:solidFill>
                  <a:srgbClr val="0000FF"/>
                </a:solidFill>
                <a:latin typeface="Calibri"/>
                <a:cs typeface="Calibri"/>
                <a:hlinkClick r:id="rId2"/>
              </a:rPr>
              <a:t> </a:t>
            </a:r>
            <a:r>
              <a:rPr sz="2700" spc="-34" baseline="1517" dirty="0" smtClean="0">
                <a:solidFill>
                  <a:srgbClr val="0000FF"/>
                </a:solidFill>
                <a:latin typeface="Calibri"/>
                <a:cs typeface="Calibri"/>
                <a:hlinkClick r:id="rId2"/>
              </a:rPr>
              <a:t>f</a:t>
            </a:r>
            <a:r>
              <a:rPr sz="2700" spc="0" baseline="1517" dirty="0" smtClean="0">
                <a:solidFill>
                  <a:srgbClr val="0000FF"/>
                </a:solidFill>
                <a:latin typeface="Calibri"/>
                <a:cs typeface="Calibri"/>
                <a:hlinkClick r:id="rId2"/>
              </a:rPr>
              <a:t>or</a:t>
            </a:r>
            <a:r>
              <a:rPr sz="2700" spc="4" baseline="1517" dirty="0" smtClean="0">
                <a:solidFill>
                  <a:srgbClr val="0000FF"/>
                </a:solidFill>
                <a:latin typeface="Calibri"/>
                <a:cs typeface="Calibri"/>
                <a:hlinkClick r:id="rId2"/>
              </a:rPr>
              <a:t> </a:t>
            </a:r>
            <a:r>
              <a:rPr sz="2700" spc="0" baseline="1517" dirty="0" smtClean="0">
                <a:solidFill>
                  <a:srgbClr val="0000FF"/>
                </a:solidFill>
                <a:latin typeface="Calibri"/>
                <a:cs typeface="Calibri"/>
                <a:hlinkClick r:id="rId2"/>
              </a:rPr>
              <a:t>non</a:t>
            </a:r>
            <a:r>
              <a:rPr sz="2700" spc="4" baseline="1517" dirty="0" smtClean="0">
                <a:solidFill>
                  <a:srgbClr val="0000FF"/>
                </a:solidFill>
                <a:latin typeface="Calibri"/>
                <a:cs typeface="Calibri"/>
                <a:hlinkClick r:id="rId2"/>
              </a:rPr>
              <a:t>p</a:t>
            </a:r>
            <a:r>
              <a:rPr sz="2700" spc="-29" baseline="1517" dirty="0" smtClean="0">
                <a:solidFill>
                  <a:srgbClr val="0000FF"/>
                </a:solidFill>
                <a:latin typeface="Calibri"/>
                <a:cs typeface="Calibri"/>
                <a:hlinkClick r:id="rId2"/>
              </a:rPr>
              <a:t>r</a:t>
            </a:r>
            <a:r>
              <a:rPr sz="2700" spc="0" baseline="1517" dirty="0" smtClean="0">
                <a:solidFill>
                  <a:srgbClr val="0000FF"/>
                </a:solidFill>
                <a:latin typeface="Calibri"/>
                <a:cs typeface="Calibri"/>
                <a:hlinkClick r:id="rId2"/>
              </a:rPr>
              <a:t>ofit o</a:t>
            </a:r>
            <a:r>
              <a:rPr sz="2700" spc="-29" baseline="1517" dirty="0" smtClean="0">
                <a:solidFill>
                  <a:srgbClr val="0000FF"/>
                </a:solidFill>
                <a:latin typeface="Calibri"/>
                <a:cs typeface="Calibri"/>
                <a:hlinkClick r:id="rId2"/>
              </a:rPr>
              <a:t>rg</a:t>
            </a:r>
            <a:r>
              <a:rPr sz="2700" spc="0" baseline="1517" dirty="0" smtClean="0">
                <a:solidFill>
                  <a:srgbClr val="0000FF"/>
                </a:solidFill>
                <a:latin typeface="Calibri"/>
                <a:cs typeface="Calibri"/>
                <a:hlinkClick r:id="rId2"/>
              </a:rPr>
              <a:t>ani</a:t>
            </a:r>
            <a:r>
              <a:rPr sz="2700" spc="-29" baseline="1517" dirty="0" smtClean="0">
                <a:solidFill>
                  <a:srgbClr val="0000FF"/>
                </a:solidFill>
                <a:latin typeface="Calibri"/>
                <a:cs typeface="Calibri"/>
                <a:hlinkClick r:id="rId2"/>
              </a:rPr>
              <a:t>z</a:t>
            </a:r>
            <a:r>
              <a:rPr sz="2700" spc="-9" baseline="1517" dirty="0" smtClean="0">
                <a:solidFill>
                  <a:srgbClr val="0000FF"/>
                </a:solidFill>
                <a:latin typeface="Calibri"/>
                <a:cs typeface="Calibri"/>
                <a:hlinkClick r:id="rId2"/>
              </a:rPr>
              <a:t>a</a:t>
            </a:r>
            <a:r>
              <a:rPr sz="2700" spc="0" baseline="1517" dirty="0" smtClean="0">
                <a:solidFill>
                  <a:srgbClr val="0000FF"/>
                </a:solidFill>
                <a:latin typeface="Calibri"/>
                <a:cs typeface="Calibri"/>
                <a:hlinkClick r:id="rId2"/>
              </a:rPr>
              <a:t>t</a:t>
            </a:r>
            <a:r>
              <a:rPr sz="2700" spc="-9" baseline="1517" dirty="0" smtClean="0">
                <a:solidFill>
                  <a:srgbClr val="0000FF"/>
                </a:solidFill>
                <a:latin typeface="Calibri"/>
                <a:cs typeface="Calibri"/>
                <a:hlinkClick r:id="rId2"/>
              </a:rPr>
              <a:t>i</a:t>
            </a:r>
            <a:r>
              <a:rPr sz="2700" spc="0" baseline="1517" dirty="0" smtClean="0">
                <a:solidFill>
                  <a:srgbClr val="0000FF"/>
                </a:solidFill>
                <a:latin typeface="Calibri"/>
                <a:cs typeface="Calibri"/>
                <a:hlinkClick r:id="rId2"/>
              </a:rPr>
              <a:t>ons</a:t>
            </a:r>
            <a:r>
              <a:rPr sz="2700" spc="19" baseline="1517" dirty="0" smtClean="0">
                <a:solidFill>
                  <a:srgbClr val="0000FF"/>
                </a:solidFill>
                <a:latin typeface="Calibri"/>
                <a:cs typeface="Calibri"/>
                <a:hlinkClick r:id="rId2"/>
              </a:rPr>
              <a:t> </a:t>
            </a:r>
            <a:r>
              <a:rPr sz="2700" spc="0" baseline="1517" dirty="0" smtClean="0">
                <a:latin typeface="Calibri"/>
                <a:cs typeface="Calibri"/>
                <a:hlinkClick r:id="rId2"/>
              </a:rPr>
              <a:t>of</a:t>
            </a:r>
            <a:r>
              <a:rPr sz="2700" spc="-25" baseline="1517" dirty="0" smtClean="0">
                <a:latin typeface="Calibri"/>
                <a:cs typeface="Calibri"/>
              </a:rPr>
              <a:t>t</a:t>
            </a:r>
            <a:r>
              <a:rPr sz="2700" spc="0" baseline="1517" dirty="0" smtClean="0">
                <a:latin typeface="Calibri"/>
                <a:cs typeface="Calibri"/>
              </a:rPr>
              <a:t>en</a:t>
            </a:r>
            <a:r>
              <a:rPr sz="2700" spc="14" baseline="1517" dirty="0" smtClean="0">
                <a:latin typeface="Calibri"/>
                <a:cs typeface="Calibri"/>
              </a:rPr>
              <a:t> </a:t>
            </a:r>
            <a:r>
              <a:rPr sz="2700" spc="0" baseline="1517" dirty="0" smtClean="0">
                <a:latin typeface="Calibri"/>
                <a:cs typeface="Calibri"/>
              </a:rPr>
              <a:t>do</a:t>
            </a:r>
            <a:r>
              <a:rPr sz="2700" spc="4" baseline="1517" dirty="0" smtClean="0">
                <a:latin typeface="Calibri"/>
                <a:cs typeface="Calibri"/>
              </a:rPr>
              <a:t>e</a:t>
            </a:r>
            <a:r>
              <a:rPr sz="2700" spc="0" baseline="1517" dirty="0" smtClean="0">
                <a:latin typeface="Calibri"/>
                <a:cs typeface="Calibri"/>
              </a:rPr>
              <a:t>s</a:t>
            </a:r>
            <a:r>
              <a:rPr sz="2700" spc="4" baseline="1517" dirty="0" smtClean="0">
                <a:latin typeface="Calibri"/>
                <a:cs typeface="Calibri"/>
              </a:rPr>
              <a:t>n</a:t>
            </a:r>
            <a:r>
              <a:rPr sz="2700" spc="-4" baseline="1517" dirty="0" smtClean="0">
                <a:latin typeface="Calibri"/>
                <a:cs typeface="Calibri"/>
              </a:rPr>
              <a:t>’</a:t>
            </a:r>
            <a:r>
              <a:rPr sz="2700" spc="0" baseline="1517" dirty="0" smtClean="0">
                <a:latin typeface="Calibri"/>
                <a:cs typeface="Calibri"/>
              </a:rPr>
              <a:t>t</a:t>
            </a:r>
            <a:r>
              <a:rPr sz="2700" spc="9" baseline="1517" dirty="0" smtClean="0">
                <a:latin typeface="Calibri"/>
                <a:cs typeface="Calibri"/>
              </a:rPr>
              <a:t> </a:t>
            </a:r>
            <a:r>
              <a:rPr sz="2700" spc="-4" baseline="1517" dirty="0" smtClean="0">
                <a:latin typeface="Calibri"/>
                <a:cs typeface="Calibri"/>
              </a:rPr>
              <a:t>g</a:t>
            </a:r>
            <a:r>
              <a:rPr sz="2700" spc="-9" baseline="1517" dirty="0" smtClean="0">
                <a:latin typeface="Calibri"/>
                <a:cs typeface="Calibri"/>
              </a:rPr>
              <a:t>e</a:t>
            </a:r>
            <a:r>
              <a:rPr sz="2700" spc="0" baseline="1517" dirty="0" smtClean="0">
                <a:latin typeface="Calibri"/>
                <a:cs typeface="Calibri"/>
              </a:rPr>
              <a:t>t the </a:t>
            </a:r>
            <a:r>
              <a:rPr sz="2700" spc="-25" baseline="1517" dirty="0" smtClean="0">
                <a:latin typeface="Calibri"/>
                <a:cs typeface="Calibri"/>
              </a:rPr>
              <a:t>r</a:t>
            </a:r>
            <a:r>
              <a:rPr sz="2700" spc="0" baseline="1517" dirty="0" smtClean="0">
                <a:latin typeface="Calibri"/>
                <a:cs typeface="Calibri"/>
              </a:rPr>
              <a:t>e</a:t>
            </a:r>
            <a:r>
              <a:rPr sz="2700" spc="4" baseline="1517" dirty="0" smtClean="0">
                <a:latin typeface="Calibri"/>
                <a:cs typeface="Calibri"/>
              </a:rPr>
              <a:t>s</a:t>
            </a:r>
            <a:r>
              <a:rPr sz="2700" spc="0" baseline="1517" dirty="0" smtClean="0">
                <a:latin typeface="Calibri"/>
                <a:cs typeface="Calibri"/>
              </a:rPr>
              <a:t>ul</a:t>
            </a:r>
            <a:r>
              <a:rPr sz="2700" spc="-4" baseline="1517" dirty="0" smtClean="0">
                <a:latin typeface="Calibri"/>
                <a:cs typeface="Calibri"/>
              </a:rPr>
              <a:t>t</a:t>
            </a:r>
            <a:r>
              <a:rPr sz="2700" spc="0" baseline="1517" dirty="0" smtClean="0">
                <a:latin typeface="Calibri"/>
                <a:cs typeface="Calibri"/>
              </a:rPr>
              <a:t>s </a:t>
            </a:r>
            <a:r>
              <a:rPr sz="2700" spc="-25" baseline="1517" dirty="0" smtClean="0">
                <a:latin typeface="Calibri"/>
                <a:cs typeface="Calibri"/>
              </a:rPr>
              <a:t>y</a:t>
            </a:r>
            <a:r>
              <a:rPr sz="2700" spc="0" baseline="1517" dirty="0" smtClean="0">
                <a:latin typeface="Calibri"/>
                <a:cs typeface="Calibri"/>
              </a:rPr>
              <a:t>ou</a:t>
            </a:r>
            <a:r>
              <a:rPr sz="2700" spc="14" baseline="1517" dirty="0" smtClean="0">
                <a:latin typeface="Calibri"/>
                <a:cs typeface="Calibri"/>
              </a:rPr>
              <a:t> </a:t>
            </a:r>
            <a:r>
              <a:rPr sz="2700" spc="0" baseline="1517" dirty="0" smtClean="0">
                <a:latin typeface="Calibri"/>
                <a:cs typeface="Calibri"/>
              </a:rPr>
              <a:t>had</a:t>
            </a:r>
            <a:r>
              <a:rPr sz="2700" spc="4" baseline="1517" dirty="0" smtClean="0">
                <a:latin typeface="Calibri"/>
                <a:cs typeface="Calibri"/>
              </a:rPr>
              <a:t> </a:t>
            </a:r>
            <a:r>
              <a:rPr sz="2700" spc="0" baseline="1517" dirty="0" smtClean="0">
                <a:latin typeface="Calibri"/>
                <a:cs typeface="Calibri"/>
              </a:rPr>
              <a:t>ho</a:t>
            </a:r>
            <a:r>
              <a:rPr sz="2700" spc="4" baseline="1517" dirty="0" smtClean="0">
                <a:latin typeface="Calibri"/>
                <a:cs typeface="Calibri"/>
              </a:rPr>
              <a:t>p</a:t>
            </a:r>
            <a:r>
              <a:rPr sz="2700" spc="0" baseline="1517" dirty="0" smtClean="0">
                <a:latin typeface="Calibri"/>
                <a:cs typeface="Calibri"/>
              </a:rPr>
              <a:t>ed</a:t>
            </a:r>
            <a:endParaRPr sz="1800">
              <a:latin typeface="Calibri"/>
              <a:cs typeface="Calibri"/>
            </a:endParaRPr>
          </a:p>
          <a:p>
            <a:pPr>
              <a:lnSpc>
                <a:spcPts val="2160"/>
              </a:lnSpc>
            </a:pPr>
            <a:r>
              <a:rPr sz="2700" spc="-34" baseline="1517" dirty="0" smtClean="0">
                <a:latin typeface="Calibri"/>
                <a:cs typeface="Calibri"/>
              </a:rPr>
              <a:t>f</a:t>
            </a:r>
            <a:r>
              <a:rPr sz="2700" spc="0" baseline="1517" dirty="0" smtClean="0">
                <a:latin typeface="Calibri"/>
                <a:cs typeface="Calibri"/>
              </a:rPr>
              <a:t>o</a:t>
            </a:r>
            <a:r>
              <a:rPr sz="2700" spc="-184" baseline="1517" dirty="0" smtClean="0">
                <a:latin typeface="Calibri"/>
                <a:cs typeface="Calibri"/>
              </a:rPr>
              <a:t>r</a:t>
            </a:r>
            <a:r>
              <a:rPr sz="2700" spc="0" baseline="1517" dirty="0" smtClean="0">
                <a:latin typeface="Calibri"/>
                <a:cs typeface="Calibri"/>
              </a:rPr>
              <a:t>. Some mar</a:t>
            </a:r>
            <a:r>
              <a:rPr sz="2700" spc="-64" baseline="1517" dirty="0" smtClean="0">
                <a:latin typeface="Calibri"/>
                <a:cs typeface="Calibri"/>
              </a:rPr>
              <a:t>k</a:t>
            </a:r>
            <a:r>
              <a:rPr sz="2700" spc="-9" baseline="1517" dirty="0" smtClean="0">
                <a:latin typeface="Calibri"/>
                <a:cs typeface="Calibri"/>
              </a:rPr>
              <a:t>e</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ng </a:t>
            </a:r>
            <a:r>
              <a:rPr sz="2700" spc="-19" baseline="1517" dirty="0" smtClean="0">
                <a:latin typeface="Calibri"/>
                <a:cs typeface="Calibri"/>
              </a:rPr>
              <a:t>s</a:t>
            </a:r>
            <a:r>
              <a:rPr sz="2700" spc="0" baseline="1517" dirty="0" smtClean="0">
                <a:latin typeface="Calibri"/>
                <a:cs typeface="Calibri"/>
              </a:rPr>
              <a:t>t</a:t>
            </a:r>
            <a:r>
              <a:rPr sz="2700" spc="-44" baseline="1517" dirty="0" smtClean="0">
                <a:latin typeface="Calibri"/>
                <a:cs typeface="Calibri"/>
              </a:rPr>
              <a:t>r</a:t>
            </a:r>
            <a:r>
              <a:rPr sz="2700" spc="-9" baseline="1517" dirty="0" smtClean="0">
                <a:latin typeface="Calibri"/>
                <a:cs typeface="Calibri"/>
              </a:rPr>
              <a:t>a</a:t>
            </a:r>
            <a:r>
              <a:rPr sz="2700" spc="-25" baseline="1517" dirty="0" smtClean="0">
                <a:latin typeface="Calibri"/>
                <a:cs typeface="Calibri"/>
              </a:rPr>
              <a:t>t</a:t>
            </a:r>
            <a:r>
              <a:rPr sz="2700" spc="0" baseline="1517" dirty="0" smtClean="0">
                <a:latin typeface="Calibri"/>
                <a:cs typeface="Calibri"/>
              </a:rPr>
              <a:t>e</a:t>
            </a:r>
            <a:r>
              <a:rPr sz="2700" spc="4" baseline="1517" dirty="0" smtClean="0">
                <a:latin typeface="Calibri"/>
                <a:cs typeface="Calibri"/>
              </a:rPr>
              <a:t>g</a:t>
            </a:r>
            <a:r>
              <a:rPr sz="2700" spc="-4" baseline="1517" dirty="0" smtClean="0">
                <a:latin typeface="Calibri"/>
                <a:cs typeface="Calibri"/>
              </a:rPr>
              <a:t>i</a:t>
            </a:r>
            <a:r>
              <a:rPr sz="2700" spc="0" baseline="1517" dirty="0" smtClean="0">
                <a:latin typeface="Calibri"/>
                <a:cs typeface="Calibri"/>
              </a:rPr>
              <a:t>es</a:t>
            </a:r>
            <a:r>
              <a:rPr sz="2700" spc="4"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o</a:t>
            </a:r>
            <a:r>
              <a:rPr sz="2700" spc="-4" baseline="1517" dirty="0" smtClean="0">
                <a:latin typeface="Calibri"/>
                <a:cs typeface="Calibri"/>
              </a:rPr>
              <a:t>r</a:t>
            </a:r>
            <a:r>
              <a:rPr sz="2700" spc="0" baseline="1517" dirty="0" smtClean="0">
                <a:latin typeface="Calibri"/>
                <a:cs typeface="Calibri"/>
              </a:rPr>
              <a:t>k </a:t>
            </a:r>
            <a:r>
              <a:rPr sz="2700" spc="-14" baseline="1517" dirty="0" smtClean="0">
                <a:latin typeface="Calibri"/>
                <a:cs typeface="Calibri"/>
              </a:rPr>
              <a:t>v</a:t>
            </a:r>
            <a:r>
              <a:rPr sz="2700" spc="0" baseline="1517" dirty="0" smtClean="0">
                <a:latin typeface="Calibri"/>
                <a:cs typeface="Calibri"/>
              </a:rPr>
              <a:t>e</a:t>
            </a:r>
            <a:r>
              <a:rPr sz="2700" spc="9" baseline="1517" dirty="0" smtClean="0">
                <a:latin typeface="Calibri"/>
                <a:cs typeface="Calibri"/>
              </a:rPr>
              <a:t>r</a:t>
            </a:r>
            <a:r>
              <a:rPr sz="2700" spc="0" baseline="1517" dirty="0" smtClean="0">
                <a:latin typeface="Calibri"/>
                <a:cs typeface="Calibri"/>
              </a:rPr>
              <a:t>y</a:t>
            </a:r>
            <a:r>
              <a:rPr sz="2700" spc="-9" baseline="1517" dirty="0" smtClean="0">
                <a:latin typeface="Calibri"/>
                <a:cs typeface="Calibri"/>
              </a:rPr>
              <a:t> </a:t>
            </a:r>
            <a:r>
              <a:rPr sz="2700" spc="-14" baseline="1517" dirty="0" smtClean="0">
                <a:latin typeface="Calibri"/>
                <a:cs typeface="Calibri"/>
              </a:rPr>
              <a:t>w</a:t>
            </a:r>
            <a:r>
              <a:rPr sz="2700" spc="0" baseline="1517" dirty="0" smtClean="0">
                <a:latin typeface="Calibri"/>
                <a:cs typeface="Calibri"/>
              </a:rPr>
              <a:t>ell </a:t>
            </a:r>
            <a:r>
              <a:rPr sz="2700" spc="-34" baseline="1517" dirty="0" smtClean="0">
                <a:latin typeface="Calibri"/>
                <a:cs typeface="Calibri"/>
              </a:rPr>
              <a:t>f</a:t>
            </a:r>
            <a:r>
              <a:rPr sz="2700" spc="0" baseline="1517" dirty="0" smtClean="0">
                <a:latin typeface="Calibri"/>
                <a:cs typeface="Calibri"/>
              </a:rPr>
              <a:t>or</a:t>
            </a:r>
            <a:r>
              <a:rPr sz="2700" spc="4"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a:t>
            </a:r>
            <a:r>
              <a:rPr sz="2700" spc="9" baseline="1517" dirty="0" smtClean="0">
                <a:latin typeface="Calibri"/>
                <a:cs typeface="Calibri"/>
              </a:rPr>
              <a:t> </a:t>
            </a:r>
            <a:r>
              <a:rPr sz="2700" spc="0" baseline="1517" dirty="0" smtClean="0">
                <a:latin typeface="Calibri"/>
                <a:cs typeface="Calibri"/>
              </a:rPr>
              <a:t>o</a:t>
            </a:r>
            <a:r>
              <a:rPr sz="2700" spc="-29" baseline="1517" dirty="0" smtClean="0">
                <a:latin typeface="Calibri"/>
                <a:cs typeface="Calibri"/>
              </a:rPr>
              <a:t>rg</a:t>
            </a:r>
            <a:r>
              <a:rPr sz="2700" spc="0" baseline="1517" dirty="0" smtClean="0">
                <a:latin typeface="Calibri"/>
                <a:cs typeface="Calibri"/>
              </a:rPr>
              <a:t>ani</a:t>
            </a:r>
            <a:r>
              <a:rPr sz="2700" spc="-29" baseline="1517" dirty="0" smtClean="0">
                <a:latin typeface="Calibri"/>
                <a:cs typeface="Calibri"/>
              </a:rPr>
              <a:t>z</a:t>
            </a:r>
            <a:r>
              <a:rPr sz="2700" spc="-9" baseline="1517" dirty="0" smtClean="0">
                <a:latin typeface="Calibri"/>
                <a:cs typeface="Calibri"/>
              </a:rPr>
              <a:t>a</a:t>
            </a:r>
            <a:r>
              <a:rPr sz="2700" spc="0" baseline="1517" dirty="0" smtClean="0">
                <a:latin typeface="Calibri"/>
                <a:cs typeface="Calibri"/>
              </a:rPr>
              <a:t>t</a:t>
            </a:r>
            <a:r>
              <a:rPr sz="2700" spc="-9" baseline="1517" dirty="0" smtClean="0">
                <a:latin typeface="Calibri"/>
                <a:cs typeface="Calibri"/>
              </a:rPr>
              <a:t>i</a:t>
            </a:r>
            <a:r>
              <a:rPr sz="2700" spc="0" baseline="1517" dirty="0" smtClean="0">
                <a:latin typeface="Calibri"/>
                <a:cs typeface="Calibri"/>
              </a:rPr>
              <a:t>ons,</a:t>
            </a:r>
            <a:r>
              <a:rPr sz="2700" spc="4" baseline="1517" dirty="0" smtClean="0">
                <a:latin typeface="Calibri"/>
                <a:cs typeface="Calibri"/>
              </a:rPr>
              <a:t> </a:t>
            </a:r>
            <a:r>
              <a:rPr sz="2700" spc="0" baseline="1517" dirty="0" smtClean="0">
                <a:latin typeface="Calibri"/>
                <a:cs typeface="Calibri"/>
              </a:rPr>
              <a:t>but ma</a:t>
            </a:r>
            <a:r>
              <a:rPr sz="2700" spc="-34" baseline="1517" dirty="0" smtClean="0">
                <a:latin typeface="Calibri"/>
                <a:cs typeface="Calibri"/>
              </a:rPr>
              <a:t>n</a:t>
            </a:r>
            <a:r>
              <a:rPr sz="2700" spc="0" baseline="1517" dirty="0" smtClean="0">
                <a:latin typeface="Calibri"/>
                <a:cs typeface="Calibri"/>
              </a:rPr>
              <a:t>y</a:t>
            </a:r>
            <a:r>
              <a:rPr sz="2700" spc="9" baseline="1517" dirty="0" smtClean="0">
                <a:latin typeface="Calibri"/>
                <a:cs typeface="Calibri"/>
              </a:rPr>
              <a:t> </a:t>
            </a:r>
            <a:r>
              <a:rPr sz="2700" spc="0" baseline="1517" dirty="0" smtClean="0">
                <a:latin typeface="Calibri"/>
                <a:cs typeface="Calibri"/>
              </a:rPr>
              <a:t>nonp</a:t>
            </a:r>
            <a:r>
              <a:rPr sz="2700" spc="-25" baseline="1517" dirty="0" smtClean="0">
                <a:latin typeface="Calibri"/>
                <a:cs typeface="Calibri"/>
              </a:rPr>
              <a:t>r</a:t>
            </a:r>
            <a:r>
              <a:rPr sz="2700" spc="0" baseline="1517" dirty="0" smtClean="0">
                <a:latin typeface="Calibri"/>
                <a:cs typeface="Calibri"/>
              </a:rPr>
              <a:t>of</a:t>
            </a:r>
            <a:r>
              <a:rPr sz="2700" spc="-4" baseline="1517" dirty="0" smtClean="0">
                <a:latin typeface="Calibri"/>
                <a:cs typeface="Calibri"/>
              </a:rPr>
              <a:t>i</a:t>
            </a:r>
            <a:r>
              <a:rPr sz="2700" spc="0" baseline="1517" dirty="0" smtClean="0">
                <a:latin typeface="Calibri"/>
                <a:cs typeface="Calibri"/>
              </a:rPr>
              <a:t>ts use</a:t>
            </a:r>
            <a:endParaRPr sz="1800">
              <a:latin typeface="Calibri"/>
              <a:cs typeface="Calibri"/>
            </a:endParaRPr>
          </a:p>
        </p:txBody>
      </p:sp>
      <p:sp>
        <p:nvSpPr>
          <p:cNvPr id="12" name="object 12"/>
          <p:cNvSpPr/>
          <p:nvPr/>
        </p:nvSpPr>
        <p:spPr>
          <a:xfrm>
            <a:off x="0" y="-1"/>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0" y="0"/>
            <a:ext cx="9220200" cy="7162800"/>
          </a:xfrm>
          <a:prstGeom prst="rect">
            <a:avLst/>
          </a:prstGeom>
          <a:blipFill>
            <a:blip r:embed="rId4" cstate="print"/>
            <a:stretch>
              <a:fillRect/>
            </a:stretch>
          </a:blipFill>
        </p:spPr>
        <p:txBody>
          <a:bodyPr wrap="square" lIns="0" tIns="0" rIns="0" bIns="0" rtlCol="0">
            <a:noAutofit/>
          </a:bodyPr>
          <a:lstStyle/>
          <a:p>
            <a:pPr marL="885697" algn="ctr">
              <a:lnSpc>
                <a:spcPct val="101725"/>
              </a:lnSpc>
              <a:spcBef>
                <a:spcPts val="1297"/>
              </a:spcBef>
            </a:pPr>
            <a:r>
              <a:rPr lang="en-US" b="1">
                <a:cs typeface="Calibri"/>
              </a:rPr>
              <a:t>Educational Institutions</a:t>
            </a:r>
            <a:endParaRPr lang="en-US" dirty="0">
              <a:cs typeface="Calibri"/>
            </a:endParaRPr>
          </a:p>
        </p:txBody>
      </p:sp>
      <p:sp>
        <p:nvSpPr>
          <p:cNvPr id="14" name="object 14"/>
          <p:cNvSpPr/>
          <p:nvPr/>
        </p:nvSpPr>
        <p:spPr>
          <a:xfrm>
            <a:off x="553212" y="542543"/>
            <a:ext cx="8040624" cy="5756148"/>
          </a:xfrm>
          <a:custGeom>
            <a:avLst/>
            <a:gdLst/>
            <a:ahLst/>
            <a:cxnLst/>
            <a:rect l="l" t="t" r="r" b="b"/>
            <a:pathLst>
              <a:path w="8040624" h="5756148">
                <a:moveTo>
                  <a:pt x="0" y="5756148"/>
                </a:moveTo>
                <a:lnTo>
                  <a:pt x="8040624" y="5756148"/>
                </a:lnTo>
                <a:lnTo>
                  <a:pt x="8040624" y="0"/>
                </a:lnTo>
                <a:lnTo>
                  <a:pt x="0" y="0"/>
                </a:lnTo>
                <a:lnTo>
                  <a:pt x="0" y="5756148"/>
                </a:lnTo>
                <a:close/>
              </a:path>
            </a:pathLst>
          </a:custGeom>
          <a:ln w="15240">
            <a:solidFill>
              <a:srgbClr val="83992A"/>
            </a:solidFill>
          </a:ln>
        </p:spPr>
        <p:txBody>
          <a:bodyPr wrap="square" lIns="0" tIns="0" rIns="0" bIns="0" rtlCol="0">
            <a:noAutofit/>
          </a:bodyPr>
          <a:lstStyle/>
          <a:p>
            <a:endParaRPr/>
          </a:p>
        </p:txBody>
      </p:sp>
      <p:sp>
        <p:nvSpPr>
          <p:cNvPr id="15" name="object 15"/>
          <p:cNvSpPr/>
          <p:nvPr/>
        </p:nvSpPr>
        <p:spPr>
          <a:xfrm>
            <a:off x="0"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p:nvPr/>
        </p:nvSpPr>
        <p:spPr>
          <a:xfrm>
            <a:off x="8467344" y="3128772"/>
            <a:ext cx="685800" cy="606551"/>
          </a:xfrm>
          <a:prstGeom prst="rect">
            <a:avLst/>
          </a:prstGeom>
          <a:blipFill>
            <a:blip r:embed="rId5" cstate="print"/>
            <a:stretch>
              <a:fillRect/>
            </a:stretch>
          </a:blipFill>
        </p:spPr>
        <p:txBody>
          <a:bodyPr wrap="square" lIns="0" tIns="0" rIns="0" bIns="0" rtlCol="0">
            <a:noAutofit/>
          </a:bodyPr>
          <a:lstStyle/>
          <a:p>
            <a:endParaRPr/>
          </a:p>
        </p:txBody>
      </p:sp>
      <p:sp>
        <p:nvSpPr>
          <p:cNvPr id="17" name="object 17"/>
          <p:cNvSpPr/>
          <p:nvPr/>
        </p:nvSpPr>
        <p:spPr>
          <a:xfrm>
            <a:off x="591312" y="1853184"/>
            <a:ext cx="8552688" cy="228600"/>
          </a:xfrm>
          <a:custGeom>
            <a:avLst/>
            <a:gdLst/>
            <a:ahLst/>
            <a:cxnLst/>
            <a:rect l="l" t="t" r="r" b="b"/>
            <a:pathLst>
              <a:path w="8552688" h="228600">
                <a:moveTo>
                  <a:pt x="0" y="228600"/>
                </a:moveTo>
                <a:lnTo>
                  <a:pt x="8552688" y="228600"/>
                </a:lnTo>
                <a:lnTo>
                  <a:pt x="8552688" y="0"/>
                </a:lnTo>
                <a:lnTo>
                  <a:pt x="0" y="0"/>
                </a:lnTo>
                <a:lnTo>
                  <a:pt x="0" y="228600"/>
                </a:lnTo>
                <a:close/>
              </a:path>
            </a:pathLst>
          </a:custGeom>
          <a:solidFill>
            <a:srgbClr val="C5A685"/>
          </a:solidFill>
        </p:spPr>
        <p:txBody>
          <a:bodyPr wrap="square" lIns="0" tIns="0" rIns="0" bIns="0" rtlCol="0">
            <a:noAutofit/>
          </a:bodyPr>
          <a:lstStyle/>
          <a:p>
            <a:endParaRPr/>
          </a:p>
        </p:txBody>
      </p:sp>
      <p:sp>
        <p:nvSpPr>
          <p:cNvPr id="18" name="object 18"/>
          <p:cNvSpPr/>
          <p:nvPr/>
        </p:nvSpPr>
        <p:spPr>
          <a:xfrm>
            <a:off x="0" y="1272539"/>
            <a:ext cx="533400" cy="243839"/>
          </a:xfrm>
          <a:custGeom>
            <a:avLst/>
            <a:gdLst/>
            <a:ahLst/>
            <a:cxnLst/>
            <a:rect l="l" t="t" r="r" b="b"/>
            <a:pathLst>
              <a:path w="533400" h="243839">
                <a:moveTo>
                  <a:pt x="0" y="243839"/>
                </a:moveTo>
                <a:lnTo>
                  <a:pt x="533400" y="243839"/>
                </a:lnTo>
                <a:lnTo>
                  <a:pt x="533400" y="0"/>
                </a:lnTo>
                <a:lnTo>
                  <a:pt x="0" y="0"/>
                </a:lnTo>
                <a:lnTo>
                  <a:pt x="0" y="243839"/>
                </a:lnTo>
                <a:close/>
              </a:path>
            </a:pathLst>
          </a:custGeom>
          <a:solidFill>
            <a:srgbClr val="C6EE78"/>
          </a:solidFill>
        </p:spPr>
        <p:txBody>
          <a:bodyPr wrap="square" lIns="0" tIns="0" rIns="0" bIns="0" rtlCol="0">
            <a:noAutofit/>
          </a:bodyPr>
          <a:lstStyle/>
          <a:p>
            <a:endParaRPr/>
          </a:p>
        </p:txBody>
      </p:sp>
      <p:sp>
        <p:nvSpPr>
          <p:cNvPr id="11" name="object 11"/>
          <p:cNvSpPr txBox="1"/>
          <p:nvPr/>
        </p:nvSpPr>
        <p:spPr>
          <a:xfrm>
            <a:off x="1739645" y="54333"/>
            <a:ext cx="67359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10" name="object 10"/>
          <p:cNvSpPr txBox="1"/>
          <p:nvPr/>
        </p:nvSpPr>
        <p:spPr>
          <a:xfrm>
            <a:off x="2504948" y="54333"/>
            <a:ext cx="126532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9" name="object 9"/>
          <p:cNvSpPr txBox="1"/>
          <p:nvPr/>
        </p:nvSpPr>
        <p:spPr>
          <a:xfrm>
            <a:off x="3782949" y="54333"/>
            <a:ext cx="1853895"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8" name="object 8"/>
          <p:cNvSpPr txBox="1"/>
          <p:nvPr/>
        </p:nvSpPr>
        <p:spPr>
          <a:xfrm>
            <a:off x="5649214" y="54333"/>
            <a:ext cx="1826734"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7" name="object 7"/>
          <p:cNvSpPr txBox="1"/>
          <p:nvPr/>
        </p:nvSpPr>
        <p:spPr>
          <a:xfrm>
            <a:off x="211632" y="1286596"/>
            <a:ext cx="129148" cy="177800"/>
          </a:xfrm>
          <a:prstGeom prst="rect">
            <a:avLst/>
          </a:prstGeom>
        </p:spPr>
        <p:txBody>
          <a:bodyPr wrap="square" lIns="0" tIns="0" rIns="0" bIns="0" rtlCol="0">
            <a:noAutofit/>
          </a:bodyPr>
          <a:lstStyle/>
          <a:p>
            <a:pPr marL="12700">
              <a:lnSpc>
                <a:spcPct val="90738"/>
              </a:lnSpc>
              <a:spcBef>
                <a:spcPts val="15"/>
              </a:spcBef>
            </a:pPr>
            <a:r>
              <a:rPr sz="1200" b="1" spc="0" dirty="0" smtClean="0">
                <a:solidFill>
                  <a:srgbClr val="FFFFFF"/>
                </a:solidFill>
                <a:latin typeface="Tw Cen MT"/>
                <a:cs typeface="Tw Cen MT"/>
              </a:rPr>
              <a:t>2</a:t>
            </a:r>
            <a:endParaRPr sz="1200">
              <a:latin typeface="Tw Cen MT"/>
              <a:cs typeface="Tw Cen MT"/>
            </a:endParaRPr>
          </a:p>
        </p:txBody>
      </p:sp>
      <p:sp>
        <p:nvSpPr>
          <p:cNvPr id="6" name="object 6"/>
          <p:cNvSpPr txBox="1"/>
          <p:nvPr/>
        </p:nvSpPr>
        <p:spPr>
          <a:xfrm>
            <a:off x="0" y="4419600"/>
            <a:ext cx="117398" cy="254000"/>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a:t>
            </a:r>
            <a:endParaRPr sz="1800">
              <a:latin typeface="Calibri"/>
              <a:cs typeface="Calibri"/>
            </a:endParaRPr>
          </a:p>
        </p:txBody>
      </p:sp>
      <p:sp>
        <p:nvSpPr>
          <p:cNvPr id="5" name="object 5"/>
          <p:cNvSpPr txBox="1"/>
          <p:nvPr/>
        </p:nvSpPr>
        <p:spPr>
          <a:xfrm>
            <a:off x="3907028" y="6552452"/>
            <a:ext cx="821600" cy="139700"/>
          </a:xfrm>
          <a:prstGeom prst="rect">
            <a:avLst/>
          </a:prstGeom>
        </p:spPr>
        <p:txBody>
          <a:bodyPr wrap="square" lIns="0" tIns="0" rIns="0" bIns="0" rtlCol="0">
            <a:noAutofit/>
          </a:bodyPr>
          <a:lstStyle/>
          <a:p>
            <a:pPr marL="12700">
              <a:lnSpc>
                <a:spcPct val="90738"/>
              </a:lnSpc>
              <a:spcBef>
                <a:spcPts val="35"/>
              </a:spcBef>
            </a:pPr>
            <a:r>
              <a:rPr sz="900" u="sng" spc="0" dirty="0" smtClean="0">
                <a:solidFill>
                  <a:srgbClr val="0000FF"/>
                </a:solidFill>
                <a:latin typeface="Tw Cen MT"/>
                <a:cs typeface="Tw Cen MT"/>
                <a:hlinkClick r:id="rId6"/>
              </a:rPr>
              <a:t>www</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m</a:t>
            </a:r>
            <a:r>
              <a:rPr sz="900" u="sng" spc="4" dirty="0" smtClean="0">
                <a:solidFill>
                  <a:srgbClr val="0000FF"/>
                </a:solidFill>
                <a:latin typeface="Tw Cen MT"/>
                <a:cs typeface="Tw Cen MT"/>
                <a:hlinkClick r:id="rId6"/>
              </a:rPr>
              <a:t>y</a:t>
            </a:r>
            <a:r>
              <a:rPr sz="900" u="sng" spc="-4" dirty="0" smtClean="0">
                <a:solidFill>
                  <a:srgbClr val="0000FF"/>
                </a:solidFill>
                <a:latin typeface="Tw Cen MT"/>
                <a:cs typeface="Tw Cen MT"/>
                <a:hlinkClick r:id="rId6"/>
              </a:rPr>
              <a:t>t</a:t>
            </a:r>
            <a:r>
              <a:rPr sz="900" u="sng" spc="4" dirty="0" smtClean="0">
                <a:solidFill>
                  <a:srgbClr val="0000FF"/>
                </a:solidFill>
                <a:latin typeface="Tw Cen MT"/>
                <a:cs typeface="Tw Cen MT"/>
                <a:hlinkClick r:id="rId6"/>
              </a:rPr>
              <a:t>e</a:t>
            </a:r>
            <a:r>
              <a:rPr sz="900" u="sng" spc="0" dirty="0" smtClean="0">
                <a:solidFill>
                  <a:srgbClr val="0000FF"/>
                </a:solidFill>
                <a:latin typeface="Tw Cen MT"/>
                <a:cs typeface="Tw Cen MT"/>
                <a:hlinkClick r:id="rId6"/>
              </a:rPr>
              <a:t>zz</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c</a:t>
            </a:r>
            <a:r>
              <a:rPr sz="900" u="sng" spc="4" dirty="0" smtClean="0">
                <a:solidFill>
                  <a:srgbClr val="0000FF"/>
                </a:solidFill>
                <a:latin typeface="Tw Cen MT"/>
                <a:cs typeface="Tw Cen MT"/>
                <a:hlinkClick r:id="rId6"/>
              </a:rPr>
              <a:t>o</a:t>
            </a:r>
            <a:r>
              <a:rPr sz="900" u="sng" spc="0" dirty="0" smtClean="0">
                <a:solidFill>
                  <a:srgbClr val="0000FF"/>
                </a:solidFill>
                <a:latin typeface="Tw Cen MT"/>
                <a:cs typeface="Tw Cen MT"/>
                <a:hlinkClick r:id="rId6"/>
              </a:rPr>
              <a:t>m</a:t>
            </a:r>
            <a:endParaRPr sz="900">
              <a:latin typeface="Tw Cen MT"/>
              <a:cs typeface="Tw Cen MT"/>
            </a:endParaRPr>
          </a:p>
        </p:txBody>
      </p:sp>
      <p:sp>
        <p:nvSpPr>
          <p:cNvPr id="4" name="object 4"/>
          <p:cNvSpPr txBox="1"/>
          <p:nvPr/>
        </p:nvSpPr>
        <p:spPr>
          <a:xfrm>
            <a:off x="553212" y="542543"/>
            <a:ext cx="8040624" cy="5756148"/>
          </a:xfrm>
          <a:prstGeom prst="rect">
            <a:avLst/>
          </a:prstGeom>
        </p:spPr>
        <p:txBody>
          <a:bodyPr wrap="square" lIns="0" tIns="0" rIns="0" bIns="0" rtlCol="0">
            <a:noAutofit/>
          </a:bodyPr>
          <a:lstStyle/>
          <a:p>
            <a:pPr>
              <a:lnSpc>
                <a:spcPts val="800"/>
              </a:lnSpc>
              <a:spcBef>
                <a:spcPts val="26"/>
              </a:spcBef>
            </a:pPr>
            <a:endParaRPr sz="800" dirty="0"/>
          </a:p>
          <a:p>
            <a:r>
              <a:rPr lang="en-US" sz="2800" b="1" dirty="0">
                <a:hlinkClick r:id="rId7" tooltip="Provide Student Support Throughout the Year"/>
              </a:rPr>
              <a:t> </a:t>
            </a:r>
            <a:r>
              <a:rPr lang="en-US" sz="2800" b="1" dirty="0" smtClean="0">
                <a:hlinkClick r:id="rId7" tooltip="Provide Student Support Throughout the Year"/>
              </a:rPr>
              <a:t> </a:t>
            </a:r>
          </a:p>
          <a:p>
            <a:endParaRPr lang="en-US" sz="2800" b="1" dirty="0" smtClean="0">
              <a:hlinkClick r:id="rId7" tooltip="Provide Student Support Throughout the Year"/>
            </a:endParaRPr>
          </a:p>
          <a:p>
            <a:endParaRPr lang="en-US" sz="2800" b="1" dirty="0" smtClean="0">
              <a:hlinkClick r:id="rId7" tooltip="Provide Student Support Throughout the Year"/>
            </a:endParaRPr>
          </a:p>
          <a:p>
            <a:endParaRPr lang="en-US" sz="2000" dirty="0" smtClean="0"/>
          </a:p>
          <a:p>
            <a:pPr marL="529132">
              <a:lnSpc>
                <a:spcPct val="101725"/>
              </a:lnSpc>
              <a:spcBef>
                <a:spcPts val="10455"/>
              </a:spcBef>
            </a:pPr>
            <a:r>
              <a:rPr sz="2000" spc="0" baseline="1517" dirty="0" smtClean="0">
                <a:latin typeface="Calibri"/>
                <a:cs typeface="Calibri"/>
              </a:rPr>
              <a:t>.</a:t>
            </a:r>
            <a:endParaRPr sz="2000" dirty="0">
              <a:latin typeface="Calibri"/>
              <a:cs typeface="Calibri"/>
            </a:endParaRPr>
          </a:p>
        </p:txBody>
      </p:sp>
      <p:sp>
        <p:nvSpPr>
          <p:cNvPr id="3" name="object 3"/>
          <p:cNvSpPr txBox="1"/>
          <p:nvPr/>
        </p:nvSpPr>
        <p:spPr>
          <a:xfrm>
            <a:off x="6790989" y="5213858"/>
            <a:ext cx="51668" cy="152399"/>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793764" y="5488432"/>
            <a:ext cx="52551" cy="152400"/>
          </a:xfrm>
          <a:prstGeom prst="rect">
            <a:avLst/>
          </a:prstGeom>
        </p:spPr>
        <p:txBody>
          <a:bodyPr wrap="square" lIns="0" tIns="0" rIns="0" bIns="0" rtlCol="0">
            <a:noAutofit/>
          </a:bodyPr>
          <a:lstStyle/>
          <a:p>
            <a:pPr marL="25400">
              <a:lnSpc>
                <a:spcPts val="1000"/>
              </a:lnSpc>
            </a:pPr>
            <a:endParaRPr sz="1000"/>
          </a:p>
        </p:txBody>
      </p:sp>
      <p:sp>
        <p:nvSpPr>
          <p:cNvPr id="21" name="object 21"/>
          <p:cNvSpPr/>
          <p:nvPr/>
        </p:nvSpPr>
        <p:spPr>
          <a:xfrm>
            <a:off x="0" y="0"/>
            <a:ext cx="9144000" cy="708660"/>
          </a:xfrm>
          <a:custGeom>
            <a:avLst/>
            <a:gdLst/>
            <a:ahLst/>
            <a:cxnLst/>
            <a:rect l="l" t="t" r="r" b="b"/>
            <a:pathLst>
              <a:path w="9144000" h="708660">
                <a:moveTo>
                  <a:pt x="0" y="708660"/>
                </a:moveTo>
                <a:lnTo>
                  <a:pt x="9144000" y="708660"/>
                </a:lnTo>
                <a:lnTo>
                  <a:pt x="9144000" y="0"/>
                </a:lnTo>
                <a:lnTo>
                  <a:pt x="0" y="0"/>
                </a:lnTo>
                <a:lnTo>
                  <a:pt x="0" y="708660"/>
                </a:lnTo>
                <a:close/>
              </a:path>
            </a:pathLst>
          </a:custGeom>
          <a:solidFill>
            <a:srgbClr val="000000"/>
          </a:solidFill>
        </p:spPr>
        <p:txBody>
          <a:bodyPr wrap="square" lIns="0" tIns="0" rIns="0" bIns="0" rtlCol="0">
            <a:noAutofit/>
          </a:bodyPr>
          <a:lstStyle/>
          <a:p>
            <a:pPr marL="12700" algn="ctr">
              <a:lnSpc>
                <a:spcPts val="3370"/>
              </a:lnSpc>
              <a:spcBef>
                <a:spcPts val="168"/>
              </a:spcBef>
            </a:pPr>
            <a:r>
              <a:rPr lang="en-US" sz="3200" b="1" i="1" dirty="0" err="1" smtClean="0">
                <a:solidFill>
                  <a:srgbClr val="FFFFFF"/>
                </a:solidFill>
                <a:latin typeface="Times New Roman"/>
                <a:cs typeface="Times New Roman"/>
              </a:rPr>
              <a:t>Tezz</a:t>
            </a:r>
            <a:r>
              <a:rPr lang="en-US" sz="3200" b="1" i="1" dirty="0" smtClean="0">
                <a:solidFill>
                  <a:srgbClr val="FFFFFF"/>
                </a:solidFill>
                <a:latin typeface="Times New Roman"/>
                <a:cs typeface="Times New Roman"/>
              </a:rPr>
              <a:t> Mobile Marketing Solutions! </a:t>
            </a:r>
            <a:endParaRPr lang="en-US" sz="3200" dirty="0">
              <a:latin typeface="Times New Roman"/>
              <a:cs typeface="Times New Roman"/>
            </a:endParaRPr>
          </a:p>
        </p:txBody>
      </p:sp>
      <p:sp>
        <p:nvSpPr>
          <p:cNvPr id="22" name="TextBox 21"/>
          <p:cNvSpPr txBox="1"/>
          <p:nvPr/>
        </p:nvSpPr>
        <p:spPr>
          <a:xfrm>
            <a:off x="990600" y="2590800"/>
            <a:ext cx="7162800" cy="2585323"/>
          </a:xfrm>
          <a:prstGeom prst="rect">
            <a:avLst/>
          </a:prstGeom>
          <a:noFill/>
        </p:spPr>
        <p:txBody>
          <a:bodyPr wrap="square" rtlCol="0">
            <a:spAutoFit/>
          </a:bodyPr>
          <a:lstStyle/>
          <a:p>
            <a:r>
              <a:rPr lang="en-US" b="1" smtClean="0">
                <a:hlinkClick r:id="rId7" tooltip="Provide Student Support Throughout the Year"/>
              </a:rPr>
              <a:t>Provide Student Support Throughout the Year</a:t>
            </a:r>
            <a:endParaRPr lang="en-US" b="1" smtClean="0"/>
          </a:p>
          <a:p>
            <a:r>
              <a:rPr lang="en-US" smtClean="0"/>
              <a:t>Help students and staff stay organized with automated reminders about important term dates and campus event notices. On a school campus you see helpful higher education reminders and teaching tools posted everywhere. Take this information online with ease.</a:t>
            </a:r>
          </a:p>
          <a:p>
            <a:r>
              <a:rPr lang="en-US" smtClean="0"/>
              <a:t>Think of the messages you would normally post in the cafeteria. Now imagine putting that same higher education message in an email, text, or even on Facebook. The power of the message is sure to reach a much greater audience simply by using automated software.</a:t>
            </a:r>
            <a:endParaRPr lang="en-US" dirty="0"/>
          </a:p>
        </p:txBody>
      </p:sp>
      <p:sp>
        <p:nvSpPr>
          <p:cNvPr id="23" name="TextBox 22"/>
          <p:cNvSpPr txBox="1"/>
          <p:nvPr/>
        </p:nvSpPr>
        <p:spPr>
          <a:xfrm>
            <a:off x="1600200" y="1143000"/>
            <a:ext cx="5334000" cy="400110"/>
          </a:xfrm>
          <a:prstGeom prst="rect">
            <a:avLst/>
          </a:prstGeom>
          <a:noFill/>
        </p:spPr>
        <p:txBody>
          <a:bodyPr wrap="square" rtlCol="0">
            <a:spAutoFit/>
          </a:bodyPr>
          <a:lstStyle/>
          <a:p>
            <a:pPr algn="ctr"/>
            <a:r>
              <a:rPr lang="en-US" sz="2000" b="1" dirty="0" smtClean="0"/>
              <a:t>Educational Institutions </a:t>
            </a:r>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1"/>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0" y="-1"/>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553212" y="542543"/>
            <a:ext cx="8040624" cy="5756148"/>
          </a:xfrm>
          <a:custGeom>
            <a:avLst/>
            <a:gdLst/>
            <a:ahLst/>
            <a:cxnLst/>
            <a:rect l="l" t="t" r="r" b="b"/>
            <a:pathLst>
              <a:path w="8040624" h="5756148">
                <a:moveTo>
                  <a:pt x="0" y="5756148"/>
                </a:moveTo>
                <a:lnTo>
                  <a:pt x="8040624" y="5756148"/>
                </a:lnTo>
                <a:lnTo>
                  <a:pt x="8040624" y="0"/>
                </a:lnTo>
                <a:lnTo>
                  <a:pt x="0" y="0"/>
                </a:lnTo>
                <a:lnTo>
                  <a:pt x="0" y="5756148"/>
                </a:lnTo>
                <a:close/>
              </a:path>
            </a:pathLst>
          </a:custGeom>
          <a:ln w="15240">
            <a:solidFill>
              <a:srgbClr val="83992A"/>
            </a:solidFill>
          </a:ln>
        </p:spPr>
        <p:txBody>
          <a:bodyPr wrap="square" lIns="0" tIns="0" rIns="0" bIns="0" rtlCol="0">
            <a:noAutofit/>
          </a:bodyPr>
          <a:lstStyle/>
          <a:p>
            <a:endParaRPr/>
          </a:p>
        </p:txBody>
      </p:sp>
      <p:sp>
        <p:nvSpPr>
          <p:cNvPr id="13" name="object 13"/>
          <p:cNvSpPr/>
          <p:nvPr/>
        </p:nvSpPr>
        <p:spPr>
          <a:xfrm>
            <a:off x="0" y="3128772"/>
            <a:ext cx="685800" cy="606551"/>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8467344" y="3128772"/>
            <a:ext cx="685800" cy="606551"/>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591312" y="1402079"/>
            <a:ext cx="8552688" cy="228600"/>
          </a:xfrm>
          <a:custGeom>
            <a:avLst/>
            <a:gdLst/>
            <a:ahLst/>
            <a:cxnLst/>
            <a:rect l="l" t="t" r="r" b="b"/>
            <a:pathLst>
              <a:path w="8552688" h="228600">
                <a:moveTo>
                  <a:pt x="0" y="228600"/>
                </a:moveTo>
                <a:lnTo>
                  <a:pt x="8552688" y="228600"/>
                </a:lnTo>
                <a:lnTo>
                  <a:pt x="8552688" y="0"/>
                </a:lnTo>
                <a:lnTo>
                  <a:pt x="0" y="0"/>
                </a:lnTo>
                <a:lnTo>
                  <a:pt x="0" y="228600"/>
                </a:lnTo>
                <a:close/>
              </a:path>
            </a:pathLst>
          </a:custGeom>
          <a:solidFill>
            <a:srgbClr val="C5A685"/>
          </a:solidFill>
        </p:spPr>
        <p:txBody>
          <a:bodyPr wrap="square" lIns="0" tIns="0" rIns="0" bIns="0" rtlCol="0">
            <a:noAutofit/>
          </a:bodyPr>
          <a:lstStyle/>
          <a:p>
            <a:endParaRPr/>
          </a:p>
        </p:txBody>
      </p:sp>
      <p:sp>
        <p:nvSpPr>
          <p:cNvPr id="16" name="object 16"/>
          <p:cNvSpPr/>
          <p:nvPr/>
        </p:nvSpPr>
        <p:spPr>
          <a:xfrm>
            <a:off x="0" y="1272539"/>
            <a:ext cx="533400" cy="243839"/>
          </a:xfrm>
          <a:custGeom>
            <a:avLst/>
            <a:gdLst/>
            <a:ahLst/>
            <a:cxnLst/>
            <a:rect l="l" t="t" r="r" b="b"/>
            <a:pathLst>
              <a:path w="533400" h="243839">
                <a:moveTo>
                  <a:pt x="0" y="243839"/>
                </a:moveTo>
                <a:lnTo>
                  <a:pt x="533400" y="243839"/>
                </a:lnTo>
                <a:lnTo>
                  <a:pt x="533400" y="0"/>
                </a:lnTo>
                <a:lnTo>
                  <a:pt x="0" y="0"/>
                </a:lnTo>
                <a:lnTo>
                  <a:pt x="0" y="243839"/>
                </a:lnTo>
                <a:close/>
              </a:path>
            </a:pathLst>
          </a:custGeom>
          <a:solidFill>
            <a:srgbClr val="C6EE78"/>
          </a:solidFill>
        </p:spPr>
        <p:txBody>
          <a:bodyPr wrap="square" lIns="0" tIns="0" rIns="0" bIns="0" rtlCol="0">
            <a:noAutofit/>
          </a:bodyPr>
          <a:lstStyle/>
          <a:p>
            <a:endParaRPr/>
          </a:p>
        </p:txBody>
      </p:sp>
      <p:sp>
        <p:nvSpPr>
          <p:cNvPr id="17" name="object 17"/>
          <p:cNvSpPr/>
          <p:nvPr/>
        </p:nvSpPr>
        <p:spPr>
          <a:xfrm>
            <a:off x="5228844" y="3361944"/>
            <a:ext cx="3029711" cy="1505711"/>
          </a:xfrm>
          <a:prstGeom prst="rect">
            <a:avLst/>
          </a:prstGeom>
          <a:blipFill>
            <a:blip r:embed="rId5" cstate="print"/>
            <a:stretch>
              <a:fillRect/>
            </a:stretch>
          </a:blipFill>
        </p:spPr>
        <p:txBody>
          <a:bodyPr wrap="square" lIns="0" tIns="0" rIns="0" bIns="0" rtlCol="0">
            <a:noAutofit/>
          </a:bodyPr>
          <a:lstStyle/>
          <a:p>
            <a:endParaRPr/>
          </a:p>
        </p:txBody>
      </p:sp>
      <p:sp>
        <p:nvSpPr>
          <p:cNvPr id="9" name="object 9"/>
          <p:cNvSpPr txBox="1"/>
          <p:nvPr/>
        </p:nvSpPr>
        <p:spPr>
          <a:xfrm>
            <a:off x="1739645" y="54333"/>
            <a:ext cx="67359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8" name="object 8"/>
          <p:cNvSpPr txBox="1"/>
          <p:nvPr/>
        </p:nvSpPr>
        <p:spPr>
          <a:xfrm>
            <a:off x="2504948" y="54333"/>
            <a:ext cx="1265323"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7" name="object 7"/>
          <p:cNvSpPr txBox="1"/>
          <p:nvPr/>
        </p:nvSpPr>
        <p:spPr>
          <a:xfrm>
            <a:off x="3782949" y="54333"/>
            <a:ext cx="1853895"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6" name="object 6"/>
          <p:cNvSpPr txBox="1"/>
          <p:nvPr/>
        </p:nvSpPr>
        <p:spPr>
          <a:xfrm>
            <a:off x="5649214" y="54333"/>
            <a:ext cx="1826734" cy="432308"/>
          </a:xfrm>
          <a:prstGeom prst="rect">
            <a:avLst/>
          </a:prstGeom>
        </p:spPr>
        <p:txBody>
          <a:bodyPr wrap="square" lIns="0" tIns="0" rIns="0" bIns="0" rtlCol="0">
            <a:noAutofit/>
          </a:bodyPr>
          <a:lstStyle/>
          <a:p>
            <a:pPr marL="12700">
              <a:lnSpc>
                <a:spcPts val="3370"/>
              </a:lnSpc>
              <a:spcBef>
                <a:spcPts val="168"/>
              </a:spcBef>
            </a:pPr>
            <a:endParaRPr sz="3200" dirty="0">
              <a:latin typeface="Times New Roman"/>
              <a:cs typeface="Times New Roman"/>
            </a:endParaRPr>
          </a:p>
        </p:txBody>
      </p:sp>
      <p:sp>
        <p:nvSpPr>
          <p:cNvPr id="5" name="object 5"/>
          <p:cNvSpPr txBox="1"/>
          <p:nvPr/>
        </p:nvSpPr>
        <p:spPr>
          <a:xfrm>
            <a:off x="211632" y="1286596"/>
            <a:ext cx="129148" cy="177800"/>
          </a:xfrm>
          <a:prstGeom prst="rect">
            <a:avLst/>
          </a:prstGeom>
        </p:spPr>
        <p:txBody>
          <a:bodyPr wrap="square" lIns="0" tIns="0" rIns="0" bIns="0" rtlCol="0">
            <a:noAutofit/>
          </a:bodyPr>
          <a:lstStyle/>
          <a:p>
            <a:pPr marL="12700">
              <a:lnSpc>
                <a:spcPct val="90738"/>
              </a:lnSpc>
              <a:spcBef>
                <a:spcPts val="15"/>
              </a:spcBef>
            </a:pPr>
            <a:r>
              <a:rPr sz="1200" b="1" spc="0" dirty="0" smtClean="0">
                <a:solidFill>
                  <a:srgbClr val="FFFFFF"/>
                </a:solidFill>
                <a:latin typeface="Tw Cen MT"/>
                <a:cs typeface="Tw Cen MT"/>
              </a:rPr>
              <a:t>4</a:t>
            </a:r>
            <a:endParaRPr sz="1200">
              <a:latin typeface="Tw Cen MT"/>
              <a:cs typeface="Tw Cen MT"/>
            </a:endParaRPr>
          </a:p>
        </p:txBody>
      </p:sp>
      <p:sp>
        <p:nvSpPr>
          <p:cNvPr id="4" name="object 4"/>
          <p:cNvSpPr txBox="1"/>
          <p:nvPr/>
        </p:nvSpPr>
        <p:spPr>
          <a:xfrm>
            <a:off x="1259840" y="6523152"/>
            <a:ext cx="2033554" cy="151892"/>
          </a:xfrm>
          <a:prstGeom prst="rect">
            <a:avLst/>
          </a:prstGeom>
        </p:spPr>
        <p:txBody>
          <a:bodyPr wrap="square" lIns="0" tIns="0" rIns="0" bIns="0" rtlCol="0">
            <a:noAutofit/>
          </a:bodyPr>
          <a:lstStyle/>
          <a:p>
            <a:pPr marL="12700">
              <a:lnSpc>
                <a:spcPct val="93749"/>
              </a:lnSpc>
            </a:pPr>
            <a:r>
              <a:rPr sz="1000" spc="0" dirty="0" smtClean="0">
                <a:latin typeface="Garamond"/>
                <a:cs typeface="Garamond"/>
              </a:rPr>
              <a:t>T</a:t>
            </a:r>
            <a:r>
              <a:rPr sz="1000" spc="4" dirty="0" smtClean="0">
                <a:latin typeface="Garamond"/>
                <a:cs typeface="Garamond"/>
              </a:rPr>
              <a:t>e</a:t>
            </a:r>
            <a:r>
              <a:rPr sz="1000" spc="-4" dirty="0" smtClean="0">
                <a:latin typeface="Garamond"/>
                <a:cs typeface="Garamond"/>
              </a:rPr>
              <a:t>z</a:t>
            </a:r>
            <a:r>
              <a:rPr sz="1000" spc="0" dirty="0" smtClean="0">
                <a:latin typeface="Garamond"/>
                <a:cs typeface="Garamond"/>
              </a:rPr>
              <a:t>z</a:t>
            </a:r>
            <a:r>
              <a:rPr sz="1000" spc="-68" dirty="0" smtClean="0">
                <a:latin typeface="Garamond"/>
                <a:cs typeface="Garamond"/>
              </a:rPr>
              <a:t> </a:t>
            </a:r>
            <a:r>
              <a:rPr sz="1000" spc="0" dirty="0" smtClean="0">
                <a:latin typeface="Garamond"/>
                <a:cs typeface="Garamond"/>
              </a:rPr>
              <a:t>M</a:t>
            </a:r>
            <a:r>
              <a:rPr sz="1000" spc="-4" dirty="0" smtClean="0">
                <a:latin typeface="Garamond"/>
                <a:cs typeface="Garamond"/>
              </a:rPr>
              <a:t>ob</a:t>
            </a:r>
            <a:r>
              <a:rPr sz="1000" spc="0" dirty="0" smtClean="0">
                <a:latin typeface="Garamond"/>
                <a:cs typeface="Garamond"/>
              </a:rPr>
              <a:t>ile</a:t>
            </a:r>
            <a:r>
              <a:rPr sz="1000" spc="-42" dirty="0" smtClean="0">
                <a:latin typeface="Garamond"/>
                <a:cs typeface="Garamond"/>
              </a:rPr>
              <a:t> </a:t>
            </a:r>
            <a:r>
              <a:rPr sz="1000" spc="0" dirty="0" smtClean="0">
                <a:latin typeface="Garamond"/>
                <a:cs typeface="Garamond"/>
              </a:rPr>
              <a:t>Soluti</a:t>
            </a:r>
            <a:r>
              <a:rPr sz="1000" spc="-4" dirty="0" smtClean="0">
                <a:latin typeface="Garamond"/>
                <a:cs typeface="Garamond"/>
              </a:rPr>
              <a:t>on</a:t>
            </a:r>
            <a:r>
              <a:rPr sz="1000" spc="0" dirty="0" smtClean="0">
                <a:latin typeface="Garamond"/>
                <a:cs typeface="Garamond"/>
              </a:rPr>
              <a:t>s</a:t>
            </a:r>
            <a:r>
              <a:rPr sz="1000" spc="-45" dirty="0" smtClean="0">
                <a:latin typeface="Garamond"/>
                <a:cs typeface="Garamond"/>
              </a:rPr>
              <a:t> </a:t>
            </a:r>
            <a:r>
              <a:rPr sz="1000" u="sng" spc="-4" dirty="0" smtClean="0">
                <a:solidFill>
                  <a:srgbClr val="0000FF"/>
                </a:solidFill>
                <a:latin typeface="Garamond"/>
                <a:cs typeface="Garamond"/>
                <a:hlinkClick r:id="rId6"/>
              </a:rPr>
              <a:t>ww</a:t>
            </a:r>
            <a:r>
              <a:rPr sz="1000" u="sng" spc="0" dirty="0" smtClean="0">
                <a:solidFill>
                  <a:srgbClr val="0000FF"/>
                </a:solidFill>
                <a:latin typeface="Garamond"/>
                <a:cs typeface="Garamond"/>
                <a:hlinkClick r:id="rId6"/>
              </a:rPr>
              <a:t>w.myt</a:t>
            </a:r>
            <a:r>
              <a:rPr sz="1000" u="sng" spc="14" dirty="0" smtClean="0">
                <a:solidFill>
                  <a:srgbClr val="0000FF"/>
                </a:solidFill>
                <a:latin typeface="Garamond"/>
                <a:cs typeface="Garamond"/>
                <a:hlinkClick r:id="rId6"/>
              </a:rPr>
              <a:t>e</a:t>
            </a:r>
            <a:r>
              <a:rPr sz="1000" u="sng" spc="-4" dirty="0" smtClean="0">
                <a:solidFill>
                  <a:srgbClr val="0000FF"/>
                </a:solidFill>
                <a:latin typeface="Garamond"/>
                <a:cs typeface="Garamond"/>
                <a:hlinkClick r:id="rId6"/>
              </a:rPr>
              <a:t>zz</a:t>
            </a:r>
            <a:r>
              <a:rPr sz="1000" u="sng" spc="0" dirty="0" smtClean="0">
                <a:solidFill>
                  <a:srgbClr val="0000FF"/>
                </a:solidFill>
                <a:latin typeface="Garamond"/>
                <a:cs typeface="Garamond"/>
                <a:hlinkClick r:id="rId6"/>
              </a:rPr>
              <a:t>.com</a:t>
            </a:r>
            <a:endParaRPr sz="1000">
              <a:latin typeface="Garamond"/>
              <a:cs typeface="Garamond"/>
            </a:endParaRPr>
          </a:p>
        </p:txBody>
      </p:sp>
      <p:sp>
        <p:nvSpPr>
          <p:cNvPr id="3" name="object 3"/>
          <p:cNvSpPr txBox="1"/>
          <p:nvPr/>
        </p:nvSpPr>
        <p:spPr>
          <a:xfrm>
            <a:off x="4170045" y="6561900"/>
            <a:ext cx="821727" cy="139700"/>
          </a:xfrm>
          <a:prstGeom prst="rect">
            <a:avLst/>
          </a:prstGeom>
        </p:spPr>
        <p:txBody>
          <a:bodyPr wrap="square" lIns="0" tIns="0" rIns="0" bIns="0" rtlCol="0">
            <a:noAutofit/>
          </a:bodyPr>
          <a:lstStyle/>
          <a:p>
            <a:pPr marL="12700">
              <a:lnSpc>
                <a:spcPct val="90738"/>
              </a:lnSpc>
              <a:spcBef>
                <a:spcPts val="35"/>
              </a:spcBef>
            </a:pPr>
            <a:r>
              <a:rPr sz="900" u="sng" spc="0" dirty="0" smtClean="0">
                <a:solidFill>
                  <a:srgbClr val="0000FF"/>
                </a:solidFill>
                <a:latin typeface="Tw Cen MT"/>
                <a:cs typeface="Tw Cen MT"/>
                <a:hlinkClick r:id="rId6"/>
              </a:rPr>
              <a:t>ww</a:t>
            </a:r>
            <a:r>
              <a:rPr sz="900" u="sng" spc="4" dirty="0" smtClean="0">
                <a:solidFill>
                  <a:srgbClr val="0000FF"/>
                </a:solidFill>
                <a:latin typeface="Tw Cen MT"/>
                <a:cs typeface="Tw Cen MT"/>
                <a:hlinkClick r:id="rId6"/>
              </a:rPr>
              <a:t>w</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m</a:t>
            </a:r>
            <a:r>
              <a:rPr sz="900" u="sng" spc="4" dirty="0" smtClean="0">
                <a:solidFill>
                  <a:srgbClr val="0000FF"/>
                </a:solidFill>
                <a:latin typeface="Tw Cen MT"/>
                <a:cs typeface="Tw Cen MT"/>
                <a:hlinkClick r:id="rId6"/>
              </a:rPr>
              <a:t>y</a:t>
            </a:r>
            <a:r>
              <a:rPr sz="900" u="sng" spc="-4" dirty="0" smtClean="0">
                <a:solidFill>
                  <a:srgbClr val="0000FF"/>
                </a:solidFill>
                <a:latin typeface="Tw Cen MT"/>
                <a:cs typeface="Tw Cen MT"/>
                <a:hlinkClick r:id="rId6"/>
              </a:rPr>
              <a:t>t</a:t>
            </a:r>
            <a:r>
              <a:rPr sz="900" u="sng" spc="4" dirty="0" smtClean="0">
                <a:solidFill>
                  <a:srgbClr val="0000FF"/>
                </a:solidFill>
                <a:latin typeface="Tw Cen MT"/>
                <a:cs typeface="Tw Cen MT"/>
                <a:hlinkClick r:id="rId6"/>
              </a:rPr>
              <a:t>e</a:t>
            </a:r>
            <a:r>
              <a:rPr sz="900" u="sng" spc="0" dirty="0" smtClean="0">
                <a:solidFill>
                  <a:srgbClr val="0000FF"/>
                </a:solidFill>
                <a:latin typeface="Tw Cen MT"/>
                <a:cs typeface="Tw Cen MT"/>
                <a:hlinkClick r:id="rId6"/>
              </a:rPr>
              <a:t>zz</a:t>
            </a:r>
            <a:r>
              <a:rPr sz="900" u="sng" spc="-4" dirty="0" smtClean="0">
                <a:solidFill>
                  <a:srgbClr val="0000FF"/>
                </a:solidFill>
                <a:latin typeface="Tw Cen MT"/>
                <a:cs typeface="Tw Cen MT"/>
                <a:hlinkClick r:id="rId6"/>
              </a:rPr>
              <a:t>.</a:t>
            </a:r>
            <a:r>
              <a:rPr sz="900" u="sng" spc="0" dirty="0" smtClean="0">
                <a:solidFill>
                  <a:srgbClr val="0000FF"/>
                </a:solidFill>
                <a:latin typeface="Tw Cen MT"/>
                <a:cs typeface="Tw Cen MT"/>
                <a:hlinkClick r:id="rId6"/>
              </a:rPr>
              <a:t>c</a:t>
            </a:r>
            <a:r>
              <a:rPr sz="900" u="sng" spc="4" dirty="0" smtClean="0">
                <a:solidFill>
                  <a:srgbClr val="0000FF"/>
                </a:solidFill>
                <a:latin typeface="Tw Cen MT"/>
                <a:cs typeface="Tw Cen MT"/>
                <a:hlinkClick r:id="rId6"/>
              </a:rPr>
              <a:t>o</a:t>
            </a:r>
            <a:r>
              <a:rPr sz="900" u="sng" spc="0" dirty="0" smtClean="0">
                <a:solidFill>
                  <a:srgbClr val="0000FF"/>
                </a:solidFill>
                <a:latin typeface="Tw Cen MT"/>
                <a:cs typeface="Tw Cen MT"/>
                <a:hlinkClick r:id="rId6"/>
              </a:rPr>
              <a:t>m</a:t>
            </a:r>
            <a:endParaRPr sz="900">
              <a:latin typeface="Tw Cen MT"/>
              <a:cs typeface="Tw Cen MT"/>
            </a:endParaRPr>
          </a:p>
        </p:txBody>
      </p:sp>
      <p:sp>
        <p:nvSpPr>
          <p:cNvPr id="2" name="object 2"/>
          <p:cNvSpPr txBox="1"/>
          <p:nvPr/>
        </p:nvSpPr>
        <p:spPr>
          <a:xfrm>
            <a:off x="553212" y="542543"/>
            <a:ext cx="8040624" cy="5756148"/>
          </a:xfrm>
          <a:prstGeom prst="rect">
            <a:avLst/>
          </a:prstGeom>
        </p:spPr>
        <p:txBody>
          <a:bodyPr wrap="square" lIns="0" tIns="0" rIns="0" bIns="0" rtlCol="0">
            <a:noAutofit/>
          </a:bodyPr>
          <a:lstStyle/>
          <a:p>
            <a:pPr>
              <a:lnSpc>
                <a:spcPts val="1000"/>
              </a:lnSpc>
            </a:pPr>
            <a:endParaRPr sz="1000"/>
          </a:p>
          <a:p>
            <a:pPr marL="220979">
              <a:lnSpc>
                <a:spcPct val="90738"/>
              </a:lnSpc>
              <a:spcBef>
                <a:spcPts val="1428"/>
              </a:spcBef>
            </a:pPr>
            <a:r>
              <a:rPr sz="3600" spc="0" dirty="0" smtClean="0">
                <a:solidFill>
                  <a:srgbClr val="3A392C"/>
                </a:solidFill>
                <a:latin typeface="Tw Cen MT"/>
                <a:cs typeface="Tw Cen MT"/>
              </a:rPr>
              <a:t>SMS Af</a:t>
            </a:r>
            <a:r>
              <a:rPr sz="3600" spc="-264" dirty="0" smtClean="0">
                <a:solidFill>
                  <a:srgbClr val="3A392C"/>
                </a:solidFill>
                <a:latin typeface="Tw Cen MT"/>
                <a:cs typeface="Tw Cen MT"/>
              </a:rPr>
              <a:t>f</a:t>
            </a:r>
            <a:r>
              <a:rPr sz="3600" spc="0" dirty="0" smtClean="0">
                <a:solidFill>
                  <a:srgbClr val="3A392C"/>
                </a:solidFill>
                <a:latin typeface="Tw Cen MT"/>
                <a:cs typeface="Tw Cen MT"/>
              </a:rPr>
              <a:t>or</a:t>
            </a:r>
            <a:r>
              <a:rPr sz="3600" spc="19" dirty="0" smtClean="0">
                <a:solidFill>
                  <a:srgbClr val="3A392C"/>
                </a:solidFill>
                <a:latin typeface="Tw Cen MT"/>
                <a:cs typeface="Tw Cen MT"/>
              </a:rPr>
              <a:t>d</a:t>
            </a:r>
            <a:r>
              <a:rPr sz="3600" spc="29" dirty="0" smtClean="0">
                <a:solidFill>
                  <a:srgbClr val="3A392C"/>
                </a:solidFill>
                <a:latin typeface="Tw Cen MT"/>
                <a:cs typeface="Tw Cen MT"/>
              </a:rPr>
              <a:t>a</a:t>
            </a:r>
            <a:r>
              <a:rPr sz="3600" spc="0" dirty="0" smtClean="0">
                <a:solidFill>
                  <a:srgbClr val="3A392C"/>
                </a:solidFill>
                <a:latin typeface="Tw Cen MT"/>
                <a:cs typeface="Tw Cen MT"/>
              </a:rPr>
              <a:t>ble</a:t>
            </a:r>
            <a:r>
              <a:rPr sz="3600" spc="-44" dirty="0" smtClean="0">
                <a:solidFill>
                  <a:srgbClr val="3A392C"/>
                </a:solidFill>
                <a:latin typeface="Tw Cen MT"/>
                <a:cs typeface="Tw Cen MT"/>
              </a:rPr>
              <a:t> </a:t>
            </a:r>
            <a:r>
              <a:rPr sz="3600" spc="0" dirty="0" smtClean="0">
                <a:solidFill>
                  <a:srgbClr val="3A392C"/>
                </a:solidFill>
                <a:latin typeface="Tw Cen MT"/>
                <a:cs typeface="Tw Cen MT"/>
              </a:rPr>
              <a:t>&amp; </a:t>
            </a:r>
            <a:r>
              <a:rPr sz="3600" spc="-14" dirty="0" smtClean="0">
                <a:solidFill>
                  <a:srgbClr val="3A392C"/>
                </a:solidFill>
                <a:latin typeface="Tw Cen MT"/>
                <a:cs typeface="Tw Cen MT"/>
              </a:rPr>
              <a:t>E</a:t>
            </a:r>
            <a:r>
              <a:rPr sz="3600" spc="0" dirty="0" smtClean="0">
                <a:solidFill>
                  <a:srgbClr val="3A392C"/>
                </a:solidFill>
                <a:latin typeface="Tw Cen MT"/>
                <a:cs typeface="Tw Cen MT"/>
              </a:rPr>
              <a:t>asy</a:t>
            </a:r>
            <a:endParaRPr sz="3600">
              <a:latin typeface="Tw Cen MT"/>
              <a:cs typeface="Tw Cen MT"/>
            </a:endParaRPr>
          </a:p>
          <a:p>
            <a:pPr marL="147828">
              <a:lnSpc>
                <a:spcPct val="90738"/>
              </a:lnSpc>
              <a:spcBef>
                <a:spcPts val="5942"/>
              </a:spcBef>
            </a:pPr>
            <a:r>
              <a:rPr sz="2400" b="1" spc="-4" dirty="0" smtClean="0">
                <a:latin typeface="Tw Cen MT"/>
                <a:cs typeface="Tw Cen MT"/>
              </a:rPr>
              <a:t>S</a:t>
            </a:r>
            <a:r>
              <a:rPr sz="2400" b="1" spc="0" dirty="0" smtClean="0">
                <a:latin typeface="Tw Cen MT"/>
                <a:cs typeface="Tw Cen MT"/>
              </a:rPr>
              <a:t>MS</a:t>
            </a:r>
            <a:r>
              <a:rPr sz="2400" b="1" spc="-14" dirty="0" smtClean="0">
                <a:latin typeface="Tw Cen MT"/>
                <a:cs typeface="Tw Cen MT"/>
              </a:rPr>
              <a:t> </a:t>
            </a:r>
            <a:r>
              <a:rPr sz="2400" b="1" spc="0" dirty="0" smtClean="0">
                <a:latin typeface="Tw Cen MT"/>
                <a:cs typeface="Tw Cen MT"/>
              </a:rPr>
              <a:t>of</a:t>
            </a:r>
            <a:r>
              <a:rPr sz="2400" b="1" spc="-275" dirty="0" smtClean="0">
                <a:latin typeface="Tw Cen MT"/>
                <a:cs typeface="Tw Cen MT"/>
              </a:rPr>
              <a:t> </a:t>
            </a:r>
            <a:r>
              <a:rPr sz="2400" b="1" spc="89" dirty="0" smtClean="0">
                <a:latin typeface="Tw Cen MT"/>
                <a:cs typeface="Tw Cen MT"/>
              </a:rPr>
              <a:t>f</a:t>
            </a:r>
            <a:r>
              <a:rPr sz="2400" b="1" spc="0" dirty="0" smtClean="0">
                <a:latin typeface="Tw Cen MT"/>
                <a:cs typeface="Tw Cen MT"/>
              </a:rPr>
              <a:t>ers</a:t>
            </a:r>
            <a:r>
              <a:rPr sz="2400" b="1" spc="-9" dirty="0" smtClean="0">
                <a:latin typeface="Tw Cen MT"/>
                <a:cs typeface="Tw Cen MT"/>
              </a:rPr>
              <a:t> </a:t>
            </a:r>
            <a:r>
              <a:rPr sz="2400" b="1" spc="0" dirty="0" smtClean="0">
                <a:latin typeface="Tw Cen MT"/>
                <a:cs typeface="Tw Cen MT"/>
              </a:rPr>
              <a:t>a</a:t>
            </a:r>
            <a:r>
              <a:rPr sz="2400" b="1" spc="-19" dirty="0" smtClean="0">
                <a:latin typeface="Tw Cen MT"/>
                <a:cs typeface="Tw Cen MT"/>
              </a:rPr>
              <a:t> </a:t>
            </a:r>
            <a:r>
              <a:rPr sz="2400" b="1" spc="0" dirty="0" smtClean="0">
                <a:latin typeface="Tw Cen MT"/>
                <a:cs typeface="Tw Cen MT"/>
              </a:rPr>
              <a:t>l</a:t>
            </a:r>
            <a:r>
              <a:rPr sz="2400" b="1" spc="-179" dirty="0" smtClean="0">
                <a:latin typeface="Tw Cen MT"/>
                <a:cs typeface="Tw Cen MT"/>
              </a:rPr>
              <a:t>o</a:t>
            </a:r>
            <a:r>
              <a:rPr sz="2400" b="1" spc="-4" dirty="0" smtClean="0">
                <a:latin typeface="Tw Cen MT"/>
                <a:cs typeface="Tw Cen MT"/>
              </a:rPr>
              <a:t>w</a:t>
            </a:r>
            <a:r>
              <a:rPr sz="2400" b="1" spc="29" dirty="0" smtClean="0">
                <a:latin typeface="Tw Cen MT"/>
                <a:cs typeface="Tw Cen MT"/>
              </a:rPr>
              <a:t>-</a:t>
            </a:r>
            <a:r>
              <a:rPr sz="2400" b="1" spc="0" dirty="0" smtClean="0">
                <a:latin typeface="Tw Cen MT"/>
                <a:cs typeface="Tw Cen MT"/>
              </a:rPr>
              <a:t>cost</a:t>
            </a:r>
            <a:r>
              <a:rPr sz="2400" b="1" spc="19" dirty="0" smtClean="0">
                <a:latin typeface="Tw Cen MT"/>
                <a:cs typeface="Tw Cen MT"/>
              </a:rPr>
              <a:t> </a:t>
            </a:r>
            <a:r>
              <a:rPr sz="2400" b="1" spc="0" dirty="0" smtClean="0">
                <a:latin typeface="Tw Cen MT"/>
                <a:cs typeface="Tw Cen MT"/>
              </a:rPr>
              <a:t>in</a:t>
            </a:r>
            <a:r>
              <a:rPr sz="2400" b="1" spc="-84" dirty="0" smtClean="0">
                <a:latin typeface="Tw Cen MT"/>
                <a:cs typeface="Tw Cen MT"/>
              </a:rPr>
              <a:t>v</a:t>
            </a:r>
            <a:r>
              <a:rPr sz="2400" b="1" spc="0" dirty="0" smtClean="0">
                <a:latin typeface="Tw Cen MT"/>
                <a:cs typeface="Tw Cen MT"/>
              </a:rPr>
              <a:t>est</a:t>
            </a:r>
            <a:r>
              <a:rPr sz="2400" b="1" spc="-4" dirty="0" smtClean="0">
                <a:latin typeface="Tw Cen MT"/>
                <a:cs typeface="Tw Cen MT"/>
              </a:rPr>
              <a:t>m</a:t>
            </a:r>
            <a:r>
              <a:rPr sz="2400" b="1" spc="0" dirty="0" smtClean="0">
                <a:latin typeface="Tw Cen MT"/>
                <a:cs typeface="Tw Cen MT"/>
              </a:rPr>
              <a:t>ent</a:t>
            </a:r>
            <a:r>
              <a:rPr sz="2400" b="1" spc="25" dirty="0" smtClean="0">
                <a:latin typeface="Tw Cen MT"/>
                <a:cs typeface="Tw Cen MT"/>
              </a:rPr>
              <a:t> </a:t>
            </a:r>
            <a:r>
              <a:rPr sz="2400" b="1" spc="0" dirty="0" smtClean="0">
                <a:latin typeface="Tw Cen MT"/>
                <a:cs typeface="Tw Cen MT"/>
              </a:rPr>
              <a:t>with high</a:t>
            </a:r>
            <a:r>
              <a:rPr sz="2400" b="1" spc="25" dirty="0" smtClean="0">
                <a:latin typeface="Tw Cen MT"/>
                <a:cs typeface="Tw Cen MT"/>
              </a:rPr>
              <a:t> </a:t>
            </a:r>
            <a:r>
              <a:rPr sz="2400" b="1" spc="-84" dirty="0" smtClean="0">
                <a:latin typeface="Tw Cen MT"/>
                <a:cs typeface="Tw Cen MT"/>
              </a:rPr>
              <a:t>v</a:t>
            </a:r>
            <a:r>
              <a:rPr sz="2400" b="1" spc="0" dirty="0" smtClean="0">
                <a:latin typeface="Tw Cen MT"/>
                <a:cs typeface="Tw Cen MT"/>
              </a:rPr>
              <a:t>alue</a:t>
            </a:r>
            <a:r>
              <a:rPr sz="2400" b="1" spc="29" dirty="0" smtClean="0">
                <a:latin typeface="Tw Cen MT"/>
                <a:cs typeface="Tw Cen MT"/>
              </a:rPr>
              <a:t> </a:t>
            </a:r>
            <a:r>
              <a:rPr sz="2400" b="1" spc="0" dirty="0" smtClean="0">
                <a:latin typeface="Tw Cen MT"/>
                <a:cs typeface="Tw Cen MT"/>
              </a:rPr>
              <a:t>r</a:t>
            </a:r>
            <a:r>
              <a:rPr sz="2400" b="1" spc="-454" dirty="0" smtClean="0">
                <a:latin typeface="Tw Cen MT"/>
                <a:cs typeface="Tw Cen MT"/>
              </a:rPr>
              <a:t> </a:t>
            </a:r>
            <a:r>
              <a:rPr sz="2400" b="1" spc="-164" dirty="0" smtClean="0">
                <a:latin typeface="Tw Cen MT"/>
                <a:cs typeface="Tw Cen MT"/>
              </a:rPr>
              <a:t>e</a:t>
            </a:r>
            <a:r>
              <a:rPr sz="2400" b="1" spc="-4" dirty="0" smtClean="0">
                <a:latin typeface="Tw Cen MT"/>
                <a:cs typeface="Tw Cen MT"/>
              </a:rPr>
              <a:t>w</a:t>
            </a:r>
            <a:r>
              <a:rPr sz="2400" b="1" spc="4" dirty="0" smtClean="0">
                <a:latin typeface="Tw Cen MT"/>
                <a:cs typeface="Tw Cen MT"/>
              </a:rPr>
              <a:t>ar</a:t>
            </a:r>
            <a:r>
              <a:rPr sz="2400" b="1" spc="0" dirty="0" smtClean="0">
                <a:latin typeface="Tw Cen MT"/>
                <a:cs typeface="Tw Cen MT"/>
              </a:rPr>
              <a:t>d</a:t>
            </a:r>
            <a:r>
              <a:rPr sz="2400" b="1" spc="-184" dirty="0" smtClean="0">
                <a:latin typeface="Tw Cen MT"/>
                <a:cs typeface="Tw Cen MT"/>
              </a:rPr>
              <a:t>s</a:t>
            </a:r>
            <a:r>
              <a:rPr sz="2400" b="1" spc="0" dirty="0" smtClean="0">
                <a:latin typeface="Tw Cen MT"/>
                <a:cs typeface="Tw Cen MT"/>
              </a:rPr>
              <a:t>.</a:t>
            </a:r>
            <a:endParaRPr sz="2400">
              <a:latin typeface="Tw Cen MT"/>
              <a:cs typeface="Tw Cen MT"/>
            </a:endParaRPr>
          </a:p>
          <a:p>
            <a:pPr marL="147828">
              <a:lnSpc>
                <a:spcPct val="90738"/>
              </a:lnSpc>
              <a:spcBef>
                <a:spcPts val="1598"/>
              </a:spcBef>
            </a:pPr>
            <a:r>
              <a:rPr sz="1400" spc="0" dirty="0" smtClean="0">
                <a:solidFill>
                  <a:srgbClr val="6D685A"/>
                </a:solidFill>
                <a:latin typeface="Wingdings"/>
                <a:cs typeface="Wingdings"/>
              </a:rPr>
              <a:t></a:t>
            </a:r>
            <a:r>
              <a:rPr sz="1400" spc="0" dirty="0" smtClean="0">
                <a:solidFill>
                  <a:srgbClr val="6D685A"/>
                </a:solidFill>
                <a:latin typeface="Times New Roman"/>
                <a:cs typeface="Times New Roman"/>
              </a:rPr>
              <a:t>  </a:t>
            </a:r>
            <a:r>
              <a:rPr sz="1400" spc="210" dirty="0" smtClean="0">
                <a:solidFill>
                  <a:srgbClr val="6D685A"/>
                </a:solidFill>
                <a:latin typeface="Times New Roman"/>
                <a:cs typeface="Times New Roman"/>
              </a:rPr>
              <a:t> </a:t>
            </a:r>
            <a:r>
              <a:rPr sz="2400" b="1" spc="-29" dirty="0" smtClean="0">
                <a:latin typeface="Tw Cen MT"/>
                <a:cs typeface="Tw Cen MT"/>
              </a:rPr>
              <a:t>Mob</a:t>
            </a:r>
            <a:r>
              <a:rPr sz="2400" b="1" spc="-25" dirty="0" smtClean="0">
                <a:latin typeface="Tw Cen MT"/>
                <a:cs typeface="Tw Cen MT"/>
              </a:rPr>
              <a:t>il</a:t>
            </a:r>
            <a:r>
              <a:rPr sz="2400" b="1" spc="0" dirty="0" smtClean="0">
                <a:latin typeface="Tw Cen MT"/>
                <a:cs typeface="Tw Cen MT"/>
              </a:rPr>
              <a:t>e</a:t>
            </a:r>
            <a:r>
              <a:rPr sz="2400" b="1" spc="-69" dirty="0" smtClean="0">
                <a:latin typeface="Tw Cen MT"/>
                <a:cs typeface="Tw Cen MT"/>
              </a:rPr>
              <a:t> </a:t>
            </a:r>
            <a:r>
              <a:rPr sz="2400" b="1" spc="-25" dirty="0" smtClean="0">
                <a:latin typeface="Tw Cen MT"/>
                <a:cs typeface="Tw Cen MT"/>
              </a:rPr>
              <a:t>Sit</a:t>
            </a:r>
            <a:r>
              <a:rPr sz="2400" b="1" spc="-19" dirty="0" smtClean="0">
                <a:latin typeface="Tw Cen MT"/>
                <a:cs typeface="Tw Cen MT"/>
              </a:rPr>
              <a:t>e</a:t>
            </a:r>
            <a:r>
              <a:rPr sz="2400" b="1" spc="0" dirty="0" smtClean="0">
                <a:latin typeface="Tw Cen MT"/>
                <a:cs typeface="Tw Cen MT"/>
              </a:rPr>
              <a:t>s</a:t>
            </a:r>
            <a:endParaRPr sz="2400">
              <a:latin typeface="Tw Cen MT"/>
              <a:cs typeface="Tw Cen MT"/>
            </a:endParaRPr>
          </a:p>
          <a:p>
            <a:pPr marL="468172" marR="4659045" indent="-320344">
              <a:lnSpc>
                <a:spcPct val="95003"/>
              </a:lnSpc>
              <a:spcBef>
                <a:spcPts val="4732"/>
              </a:spcBef>
              <a:tabLst>
                <a:tab pos="457200" algn="l"/>
              </a:tabLst>
            </a:pPr>
            <a:r>
              <a:rPr sz="1400" spc="0" dirty="0" smtClean="0">
                <a:solidFill>
                  <a:srgbClr val="6D685A"/>
                </a:solidFill>
                <a:latin typeface="Wingdings"/>
                <a:cs typeface="Wingdings"/>
              </a:rPr>
              <a:t></a:t>
            </a:r>
            <a:r>
              <a:rPr sz="1400" spc="0" dirty="0" smtClean="0">
                <a:solidFill>
                  <a:srgbClr val="6D685A"/>
                </a:solidFill>
                <a:latin typeface="Times New Roman"/>
                <a:cs typeface="Times New Roman"/>
              </a:rPr>
              <a:t>	</a:t>
            </a:r>
            <a:r>
              <a:rPr sz="2400" b="1" spc="0" dirty="0" smtClean="0">
                <a:latin typeface="Tw Cen MT"/>
                <a:cs typeface="Tw Cen MT"/>
              </a:rPr>
              <a:t>P</a:t>
            </a:r>
            <a:r>
              <a:rPr sz="2400" b="1" spc="4" dirty="0" smtClean="0">
                <a:latin typeface="Tw Cen MT"/>
                <a:cs typeface="Tw Cen MT"/>
              </a:rPr>
              <a:t>r</a:t>
            </a:r>
            <a:r>
              <a:rPr sz="2400" b="1" spc="-264" dirty="0" smtClean="0">
                <a:latin typeface="Tw Cen MT"/>
                <a:cs typeface="Tw Cen MT"/>
              </a:rPr>
              <a:t>o</a:t>
            </a:r>
            <a:r>
              <a:rPr sz="2400" b="1" spc="0" dirty="0" smtClean="0">
                <a:latin typeface="Tw Cen MT"/>
                <a:cs typeface="Tw Cen MT"/>
              </a:rPr>
              <a:t>vide</a:t>
            </a:r>
            <a:r>
              <a:rPr sz="2400" b="1" spc="19" dirty="0" smtClean="0">
                <a:latin typeface="Tw Cen MT"/>
                <a:cs typeface="Tw Cen MT"/>
              </a:rPr>
              <a:t> </a:t>
            </a:r>
            <a:r>
              <a:rPr sz="2400" b="1" spc="0" dirty="0" smtClean="0">
                <a:latin typeface="Tw Cen MT"/>
                <a:cs typeface="Tw Cen MT"/>
              </a:rPr>
              <a:t>a</a:t>
            </a:r>
            <a:r>
              <a:rPr sz="2400" b="1" spc="-9" dirty="0" smtClean="0">
                <a:latin typeface="Tw Cen MT"/>
                <a:cs typeface="Tw Cen MT"/>
              </a:rPr>
              <a:t> </a:t>
            </a:r>
            <a:r>
              <a:rPr sz="2400" b="1" spc="0" dirty="0" smtClean="0">
                <a:latin typeface="Tw Cen MT"/>
                <a:cs typeface="Tw Cen MT"/>
              </a:rPr>
              <a:t>fun and e</a:t>
            </a:r>
            <a:r>
              <a:rPr sz="2400" b="1" spc="-4" dirty="0" smtClean="0">
                <a:latin typeface="Tw Cen MT"/>
                <a:cs typeface="Tw Cen MT"/>
              </a:rPr>
              <a:t>n</a:t>
            </a:r>
            <a:r>
              <a:rPr sz="2400" b="1" spc="0" dirty="0" smtClean="0">
                <a:latin typeface="Tw Cen MT"/>
                <a:cs typeface="Tw Cen MT"/>
              </a:rPr>
              <a:t>g</a:t>
            </a:r>
            <a:r>
              <a:rPr sz="2400" b="1" spc="150" dirty="0" smtClean="0">
                <a:latin typeface="Tw Cen MT"/>
                <a:cs typeface="Tw Cen MT"/>
              </a:rPr>
              <a:t>a</a:t>
            </a:r>
            <a:r>
              <a:rPr sz="2400" b="1" spc="0" dirty="0" smtClean="0">
                <a:latin typeface="Tw Cen MT"/>
                <a:cs typeface="Tw Cen MT"/>
              </a:rPr>
              <a:t>ging m</a:t>
            </a:r>
            <a:r>
              <a:rPr sz="2400" b="1" spc="4" dirty="0" smtClean="0">
                <a:latin typeface="Tw Cen MT"/>
                <a:cs typeface="Tw Cen MT"/>
              </a:rPr>
              <a:t>a</a:t>
            </a:r>
            <a:r>
              <a:rPr sz="2400" b="1" spc="109" dirty="0" smtClean="0">
                <a:latin typeface="Tw Cen MT"/>
                <a:cs typeface="Tw Cen MT"/>
              </a:rPr>
              <a:t>r</a:t>
            </a:r>
            <a:r>
              <a:rPr sz="2400" b="1" spc="4" dirty="0" smtClean="0">
                <a:latin typeface="Tw Cen MT"/>
                <a:cs typeface="Tw Cen MT"/>
              </a:rPr>
              <a:t>k</a:t>
            </a:r>
            <a:r>
              <a:rPr sz="2400" b="1" spc="0" dirty="0" smtClean="0">
                <a:latin typeface="Tw Cen MT"/>
                <a:cs typeface="Tw Cen MT"/>
              </a:rPr>
              <a:t>eting channel tha</a:t>
            </a:r>
            <a:r>
              <a:rPr sz="2400" b="1" spc="-429" dirty="0" smtClean="0">
                <a:latin typeface="Tw Cen MT"/>
                <a:cs typeface="Tw Cen MT"/>
              </a:rPr>
              <a:t> </a:t>
            </a:r>
            <a:r>
              <a:rPr sz="2400" b="1" spc="0" dirty="0" smtClean="0">
                <a:latin typeface="Tw Cen MT"/>
                <a:cs typeface="Tw Cen MT"/>
              </a:rPr>
              <a:t>t </a:t>
            </a:r>
            <a:r>
              <a:rPr sz="2400" b="1" spc="-4" dirty="0" smtClean="0">
                <a:latin typeface="Tw Cen MT"/>
                <a:cs typeface="Tw Cen MT"/>
              </a:rPr>
              <a:t>w</a:t>
            </a:r>
            <a:r>
              <a:rPr sz="2400" b="1" spc="0" dirty="0" smtClean="0">
                <a:latin typeface="Tw Cen MT"/>
                <a:cs typeface="Tw Cen MT"/>
              </a:rPr>
              <a:t>ill</a:t>
            </a:r>
            <a:r>
              <a:rPr sz="2400" b="1" spc="14" dirty="0" smtClean="0">
                <a:latin typeface="Tw Cen MT"/>
                <a:cs typeface="Tw Cen MT"/>
              </a:rPr>
              <a:t> </a:t>
            </a:r>
            <a:r>
              <a:rPr sz="2400" b="1" spc="0" dirty="0" smtClean="0">
                <a:latin typeface="Tw Cen MT"/>
                <a:cs typeface="Tw Cen MT"/>
              </a:rPr>
              <a:t>d</a:t>
            </a:r>
            <a:r>
              <a:rPr sz="2400" b="1" spc="4" dirty="0" smtClean="0">
                <a:latin typeface="Tw Cen MT"/>
                <a:cs typeface="Tw Cen MT"/>
              </a:rPr>
              <a:t>r</a:t>
            </a:r>
            <a:r>
              <a:rPr sz="2400" b="1" spc="0" dirty="0" smtClean="0">
                <a:latin typeface="Tw Cen MT"/>
                <a:cs typeface="Tw Cen MT"/>
              </a:rPr>
              <a:t>i</a:t>
            </a:r>
            <a:r>
              <a:rPr sz="2400" b="1" spc="-50" dirty="0" smtClean="0">
                <a:latin typeface="Tw Cen MT"/>
                <a:cs typeface="Tw Cen MT"/>
              </a:rPr>
              <a:t>v</a:t>
            </a:r>
            <a:r>
              <a:rPr sz="2400" b="1" spc="0" dirty="0" smtClean="0">
                <a:latin typeface="Tw Cen MT"/>
                <a:cs typeface="Tw Cen MT"/>
              </a:rPr>
              <a:t>e n</a:t>
            </a:r>
            <a:r>
              <a:rPr sz="2400" b="1" spc="-94" dirty="0" smtClean="0">
                <a:latin typeface="Tw Cen MT"/>
                <a:cs typeface="Tw Cen MT"/>
              </a:rPr>
              <a:t>e</a:t>
            </a:r>
            <a:r>
              <a:rPr sz="2400" b="1" spc="0" dirty="0" smtClean="0">
                <a:latin typeface="Tw Cen MT"/>
                <a:cs typeface="Tw Cen MT"/>
              </a:rPr>
              <a:t>w do</a:t>
            </a:r>
            <a:r>
              <a:rPr sz="2400" b="1" spc="-4" dirty="0" smtClean="0">
                <a:latin typeface="Tw Cen MT"/>
                <a:cs typeface="Tw Cen MT"/>
              </a:rPr>
              <a:t>n</a:t>
            </a:r>
            <a:r>
              <a:rPr sz="2400" b="1" spc="0" dirty="0" smtClean="0">
                <a:latin typeface="Tw Cen MT"/>
                <a:cs typeface="Tw Cen MT"/>
              </a:rPr>
              <a:t>ors</a:t>
            </a:r>
            <a:endParaRPr sz="2400">
              <a:latin typeface="Tw Cen MT"/>
              <a:cs typeface="Tw Cen MT"/>
            </a:endParaRPr>
          </a:p>
          <a:p>
            <a:pPr marL="147828">
              <a:lnSpc>
                <a:spcPct val="90738"/>
              </a:lnSpc>
              <a:spcBef>
                <a:spcPts val="779"/>
              </a:spcBef>
            </a:pPr>
            <a:r>
              <a:rPr sz="1450" spc="0" dirty="0" smtClean="0">
                <a:solidFill>
                  <a:srgbClr val="6D685A"/>
                </a:solidFill>
                <a:latin typeface="Wingdings"/>
                <a:cs typeface="Wingdings"/>
              </a:rPr>
              <a:t></a:t>
            </a:r>
            <a:r>
              <a:rPr sz="1450" spc="0" dirty="0" smtClean="0">
                <a:solidFill>
                  <a:srgbClr val="6D685A"/>
                </a:solidFill>
                <a:latin typeface="Times New Roman"/>
                <a:cs typeface="Times New Roman"/>
              </a:rPr>
              <a:t>  </a:t>
            </a:r>
            <a:r>
              <a:rPr sz="1450" spc="44" dirty="0" smtClean="0">
                <a:solidFill>
                  <a:srgbClr val="6D685A"/>
                </a:solidFill>
                <a:latin typeface="Times New Roman"/>
                <a:cs typeface="Times New Roman"/>
              </a:rPr>
              <a:t> </a:t>
            </a:r>
            <a:r>
              <a:rPr sz="2400" b="1" spc="0" dirty="0" smtClean="0">
                <a:latin typeface="Tw Cen MT"/>
                <a:cs typeface="Tw Cen MT"/>
              </a:rPr>
              <a:t>Incr</a:t>
            </a:r>
            <a:r>
              <a:rPr sz="2400" b="1" spc="-429" dirty="0" smtClean="0">
                <a:latin typeface="Tw Cen MT"/>
                <a:cs typeface="Tw Cen MT"/>
              </a:rPr>
              <a:t> </a:t>
            </a:r>
            <a:r>
              <a:rPr sz="2400" b="1" spc="0" dirty="0" smtClean="0">
                <a:latin typeface="Tw Cen MT"/>
                <a:cs typeface="Tw Cen MT"/>
              </a:rPr>
              <a:t>e</a:t>
            </a:r>
            <a:r>
              <a:rPr sz="2400" b="1" spc="4" dirty="0" smtClean="0">
                <a:latin typeface="Tw Cen MT"/>
                <a:cs typeface="Tw Cen MT"/>
              </a:rPr>
              <a:t>a</a:t>
            </a:r>
            <a:r>
              <a:rPr sz="2400" b="1" spc="-4" dirty="0" smtClean="0">
                <a:latin typeface="Tw Cen MT"/>
                <a:cs typeface="Tw Cen MT"/>
              </a:rPr>
              <a:t>s</a:t>
            </a:r>
            <a:r>
              <a:rPr sz="2400" b="1" spc="0" dirty="0" smtClean="0">
                <a:latin typeface="Tw Cen MT"/>
                <a:cs typeface="Tw Cen MT"/>
              </a:rPr>
              <a:t>e</a:t>
            </a:r>
            <a:r>
              <a:rPr sz="2400" b="1" spc="-25" dirty="0" smtClean="0">
                <a:latin typeface="Tw Cen MT"/>
                <a:cs typeface="Tw Cen MT"/>
              </a:rPr>
              <a:t> </a:t>
            </a:r>
            <a:r>
              <a:rPr sz="2400" b="1" spc="0" dirty="0" smtClean="0">
                <a:latin typeface="Tw Cen MT"/>
                <a:cs typeface="Tw Cen MT"/>
              </a:rPr>
              <a:t>the</a:t>
            </a:r>
            <a:r>
              <a:rPr sz="2400" b="1" spc="19" dirty="0" smtClean="0">
                <a:latin typeface="Tw Cen MT"/>
                <a:cs typeface="Tw Cen MT"/>
              </a:rPr>
              <a:t> </a:t>
            </a:r>
            <a:r>
              <a:rPr sz="2400" b="1" spc="-4" dirty="0" smtClean="0">
                <a:latin typeface="Tw Cen MT"/>
                <a:cs typeface="Tw Cen MT"/>
              </a:rPr>
              <a:t>s</a:t>
            </a:r>
            <a:r>
              <a:rPr sz="2400" b="1" spc="0" dirty="0" smtClean="0">
                <a:latin typeface="Tw Cen MT"/>
                <a:cs typeface="Tw Cen MT"/>
              </a:rPr>
              <a:t>peed</a:t>
            </a:r>
            <a:r>
              <a:rPr sz="2400" b="1" spc="9" dirty="0" smtClean="0">
                <a:latin typeface="Tw Cen MT"/>
                <a:cs typeface="Tw Cen MT"/>
              </a:rPr>
              <a:t> </a:t>
            </a:r>
            <a:r>
              <a:rPr sz="2400" b="1" spc="0" dirty="0" smtClean="0">
                <a:latin typeface="Tw Cen MT"/>
                <a:cs typeface="Tw Cen MT"/>
              </a:rPr>
              <a:t>and</a:t>
            </a:r>
            <a:endParaRPr sz="2400">
              <a:latin typeface="Tw Cen MT"/>
              <a:cs typeface="Tw Cen MT"/>
            </a:endParaRPr>
          </a:p>
          <a:p>
            <a:pPr marL="468172" marR="4111774">
              <a:lnSpc>
                <a:spcPts val="2613"/>
              </a:lnSpc>
              <a:spcBef>
                <a:spcPts val="290"/>
              </a:spcBef>
            </a:pPr>
            <a:r>
              <a:rPr sz="2400" b="1" spc="0" dirty="0" smtClean="0">
                <a:latin typeface="Tw Cen MT"/>
                <a:cs typeface="Tw Cen MT"/>
              </a:rPr>
              <a:t>ef</a:t>
            </a:r>
            <a:r>
              <a:rPr sz="2400" b="1" spc="-239" dirty="0" smtClean="0">
                <a:latin typeface="Tw Cen MT"/>
                <a:cs typeface="Tw Cen MT"/>
              </a:rPr>
              <a:t> </a:t>
            </a:r>
            <a:r>
              <a:rPr sz="2400" b="1" spc="4" dirty="0" smtClean="0">
                <a:latin typeface="Tw Cen MT"/>
                <a:cs typeface="Tw Cen MT"/>
              </a:rPr>
              <a:t>f</a:t>
            </a:r>
            <a:r>
              <a:rPr sz="2400" b="1" spc="0" dirty="0" smtClean="0">
                <a:latin typeface="Tw Cen MT"/>
                <a:cs typeface="Tw Cen MT"/>
              </a:rPr>
              <a:t>iciency</a:t>
            </a:r>
            <a:r>
              <a:rPr sz="2400" b="1" spc="14" dirty="0" smtClean="0">
                <a:latin typeface="Tw Cen MT"/>
                <a:cs typeface="Tw Cen MT"/>
              </a:rPr>
              <a:t> </a:t>
            </a:r>
            <a:r>
              <a:rPr sz="2400" b="1" spc="0" dirty="0" smtClean="0">
                <a:latin typeface="Tw Cen MT"/>
                <a:cs typeface="Tw Cen MT"/>
              </a:rPr>
              <a:t>of </a:t>
            </a:r>
            <a:r>
              <a:rPr sz="2400" b="1" spc="25" dirty="0" smtClean="0">
                <a:latin typeface="Tw Cen MT"/>
                <a:cs typeface="Tw Cen MT"/>
              </a:rPr>
              <a:t> </a:t>
            </a:r>
            <a:r>
              <a:rPr sz="2400" b="1" spc="4" dirty="0" smtClean="0">
                <a:latin typeface="Tw Cen MT"/>
                <a:cs typeface="Tw Cen MT"/>
              </a:rPr>
              <a:t>a</a:t>
            </a:r>
            <a:r>
              <a:rPr sz="2400" b="1" spc="0" dirty="0" smtClean="0">
                <a:latin typeface="Tw Cen MT"/>
                <a:cs typeface="Tw Cen MT"/>
              </a:rPr>
              <a:t>ler</a:t>
            </a:r>
            <a:r>
              <a:rPr sz="2400" b="1" spc="-394" dirty="0" smtClean="0">
                <a:latin typeface="Tw Cen MT"/>
                <a:cs typeface="Tw Cen MT"/>
              </a:rPr>
              <a:t> </a:t>
            </a:r>
            <a:r>
              <a:rPr sz="2400" b="1" spc="0" dirty="0" smtClean="0">
                <a:latin typeface="Tw Cen MT"/>
                <a:cs typeface="Tw Cen MT"/>
              </a:rPr>
              <a:t>ting</a:t>
            </a:r>
            <a:r>
              <a:rPr sz="2400" b="1" spc="-9" dirty="0" smtClean="0">
                <a:latin typeface="Tw Cen MT"/>
                <a:cs typeface="Tw Cen MT"/>
              </a:rPr>
              <a:t> </a:t>
            </a:r>
            <a:r>
              <a:rPr sz="2400" b="1" spc="-100" dirty="0" smtClean="0">
                <a:latin typeface="Tw Cen MT"/>
                <a:cs typeface="Tw Cen MT"/>
              </a:rPr>
              <a:t>y</a:t>
            </a:r>
            <a:r>
              <a:rPr sz="2400" b="1" spc="0" dirty="0" smtClean="0">
                <a:latin typeface="Tw Cen MT"/>
                <a:cs typeface="Tw Cen MT"/>
              </a:rPr>
              <a:t>our </a:t>
            </a:r>
            <a:endParaRPr sz="2400">
              <a:latin typeface="Tw Cen MT"/>
              <a:cs typeface="Tw Cen MT"/>
            </a:endParaRPr>
          </a:p>
          <a:p>
            <a:pPr marL="468172" marR="4111774">
              <a:lnSpc>
                <a:spcPts val="2613"/>
              </a:lnSpc>
              <a:spcBef>
                <a:spcPts val="290"/>
              </a:spcBef>
            </a:pPr>
            <a:r>
              <a:rPr sz="2400" b="1" spc="0" dirty="0" smtClean="0">
                <a:latin typeface="Tw Cen MT"/>
                <a:cs typeface="Tw Cen MT"/>
              </a:rPr>
              <a:t>perso</a:t>
            </a:r>
            <a:r>
              <a:rPr sz="2400" b="1" spc="-4" dirty="0" smtClean="0">
                <a:latin typeface="Tw Cen MT"/>
                <a:cs typeface="Tw Cen MT"/>
              </a:rPr>
              <a:t>n</a:t>
            </a:r>
            <a:r>
              <a:rPr sz="2400" b="1" spc="0" dirty="0" smtClean="0">
                <a:latin typeface="Tw Cen MT"/>
                <a:cs typeface="Tw Cen MT"/>
              </a:rPr>
              <a:t>nel</a:t>
            </a:r>
            <a:r>
              <a:rPr sz="2400" b="1" spc="9" dirty="0" smtClean="0">
                <a:latin typeface="Tw Cen MT"/>
                <a:cs typeface="Tw Cen MT"/>
              </a:rPr>
              <a:t> </a:t>
            </a:r>
            <a:r>
              <a:rPr sz="2400" b="1" spc="0" dirty="0" smtClean="0">
                <a:latin typeface="Tw Cen MT"/>
                <a:cs typeface="Tw Cen MT"/>
              </a:rPr>
              <a:t>of </a:t>
            </a:r>
            <a:r>
              <a:rPr sz="2400" b="1" spc="34" dirty="0" smtClean="0">
                <a:latin typeface="Tw Cen MT"/>
                <a:cs typeface="Tw Cen MT"/>
              </a:rPr>
              <a:t> </a:t>
            </a:r>
            <a:r>
              <a:rPr sz="2400" b="1" spc="-184" dirty="0" smtClean="0">
                <a:latin typeface="Tw Cen MT"/>
                <a:cs typeface="Tw Cen MT"/>
              </a:rPr>
              <a:t>e</a:t>
            </a:r>
            <a:r>
              <a:rPr sz="2400" b="1" spc="-100" dirty="0" smtClean="0">
                <a:latin typeface="Tw Cen MT"/>
                <a:cs typeface="Tw Cen MT"/>
              </a:rPr>
              <a:t>v</a:t>
            </a:r>
            <a:r>
              <a:rPr sz="2400" b="1" spc="0" dirty="0" smtClean="0">
                <a:latin typeface="Tw Cen MT"/>
                <a:cs typeface="Tw Cen MT"/>
              </a:rPr>
              <a:t>ents</a:t>
            </a:r>
            <a:endParaRPr sz="2400">
              <a:latin typeface="Tw Cen MT"/>
              <a:cs typeface="Tw Cen MT"/>
            </a:endParaRPr>
          </a:p>
        </p:txBody>
      </p:sp>
      <p:sp>
        <p:nvSpPr>
          <p:cNvPr id="19" name="object 21"/>
          <p:cNvSpPr/>
          <p:nvPr/>
        </p:nvSpPr>
        <p:spPr>
          <a:xfrm>
            <a:off x="0" y="0"/>
            <a:ext cx="9144000" cy="708660"/>
          </a:xfrm>
          <a:custGeom>
            <a:avLst/>
            <a:gdLst/>
            <a:ahLst/>
            <a:cxnLst/>
            <a:rect l="l" t="t" r="r" b="b"/>
            <a:pathLst>
              <a:path w="9144000" h="708660">
                <a:moveTo>
                  <a:pt x="0" y="708660"/>
                </a:moveTo>
                <a:lnTo>
                  <a:pt x="9144000" y="708660"/>
                </a:lnTo>
                <a:lnTo>
                  <a:pt x="9144000" y="0"/>
                </a:lnTo>
                <a:lnTo>
                  <a:pt x="0" y="0"/>
                </a:lnTo>
                <a:lnTo>
                  <a:pt x="0" y="708660"/>
                </a:lnTo>
                <a:close/>
              </a:path>
            </a:pathLst>
          </a:custGeom>
          <a:solidFill>
            <a:srgbClr val="000000"/>
          </a:solidFill>
        </p:spPr>
        <p:txBody>
          <a:bodyPr wrap="square" lIns="0" tIns="0" rIns="0" bIns="0" rtlCol="0">
            <a:noAutofit/>
          </a:bodyPr>
          <a:lstStyle/>
          <a:p>
            <a:pPr marL="12700" algn="ctr">
              <a:lnSpc>
                <a:spcPts val="3370"/>
              </a:lnSpc>
              <a:spcBef>
                <a:spcPts val="168"/>
              </a:spcBef>
            </a:pPr>
            <a:r>
              <a:rPr lang="en-US" sz="3200" b="1" i="1" dirty="0" err="1" smtClean="0">
                <a:solidFill>
                  <a:srgbClr val="FFFFFF"/>
                </a:solidFill>
                <a:latin typeface="Times New Roman"/>
                <a:cs typeface="Times New Roman"/>
              </a:rPr>
              <a:t>Tezz</a:t>
            </a:r>
            <a:r>
              <a:rPr lang="en-US" sz="3200" b="1" i="1" dirty="0" smtClean="0">
                <a:solidFill>
                  <a:srgbClr val="FFFFFF"/>
                </a:solidFill>
                <a:latin typeface="Times New Roman"/>
                <a:cs typeface="Times New Roman"/>
              </a:rPr>
              <a:t> Mobile Marketing Solutions! </a:t>
            </a:r>
            <a:endParaRPr lang="en-US" sz="32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702</Words>
  <Application>Microsoft Office PowerPoint</Application>
  <PresentationFormat>On-screen Show (4:3)</PresentationFormat>
  <Paragraphs>82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Courier New</vt:lpstr>
      <vt:lpstr>Garamond</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Anjali Sivakumaran</cp:lastModifiedBy>
  <cp:revision>5</cp:revision>
  <dcterms:modified xsi:type="dcterms:W3CDTF">2014-10-08T22:00:36Z</dcterms:modified>
</cp:coreProperties>
</file>